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sldIdLst>
    <p:sldId id="390" r:id="rId2"/>
    <p:sldId id="391" r:id="rId3"/>
    <p:sldId id="448" r:id="rId4"/>
    <p:sldId id="450" r:id="rId5"/>
    <p:sldId id="449" r:id="rId6"/>
    <p:sldId id="392" r:id="rId7"/>
    <p:sldId id="261" r:id="rId8"/>
    <p:sldId id="451" r:id="rId9"/>
    <p:sldId id="393" r:id="rId10"/>
    <p:sldId id="453" r:id="rId11"/>
    <p:sldId id="452" r:id="rId12"/>
    <p:sldId id="289" r:id="rId13"/>
    <p:sldId id="457" r:id="rId14"/>
    <p:sldId id="456" r:id="rId15"/>
    <p:sldId id="455" r:id="rId16"/>
    <p:sldId id="454" r:id="rId17"/>
    <p:sldId id="394" r:id="rId18"/>
    <p:sldId id="395" r:id="rId19"/>
    <p:sldId id="262" r:id="rId20"/>
    <p:sldId id="462" r:id="rId21"/>
    <p:sldId id="461" r:id="rId22"/>
    <p:sldId id="460" r:id="rId23"/>
    <p:sldId id="459" r:id="rId24"/>
    <p:sldId id="458" r:id="rId25"/>
    <p:sldId id="353" r:id="rId26"/>
    <p:sldId id="354" r:id="rId27"/>
    <p:sldId id="463" r:id="rId28"/>
    <p:sldId id="263" r:id="rId29"/>
    <p:sldId id="464" r:id="rId30"/>
    <p:sldId id="264" r:id="rId31"/>
    <p:sldId id="465" r:id="rId32"/>
    <p:sldId id="466" r:id="rId33"/>
    <p:sldId id="467" r:id="rId34"/>
    <p:sldId id="468" r:id="rId35"/>
    <p:sldId id="398" r:id="rId36"/>
    <p:sldId id="266" r:id="rId37"/>
    <p:sldId id="471" r:id="rId38"/>
    <p:sldId id="470" r:id="rId39"/>
    <p:sldId id="469" r:id="rId40"/>
    <p:sldId id="477" r:id="rId41"/>
    <p:sldId id="478" r:id="rId42"/>
    <p:sldId id="476" r:id="rId43"/>
    <p:sldId id="475" r:id="rId44"/>
    <p:sldId id="474" r:id="rId45"/>
    <p:sldId id="473" r:id="rId46"/>
    <p:sldId id="472" r:id="rId47"/>
    <p:sldId id="399" r:id="rId48"/>
    <p:sldId id="486" r:id="rId49"/>
    <p:sldId id="485" r:id="rId50"/>
    <p:sldId id="484" r:id="rId51"/>
    <p:sldId id="483" r:id="rId52"/>
    <p:sldId id="482" r:id="rId53"/>
    <p:sldId id="481" r:id="rId54"/>
    <p:sldId id="480" r:id="rId55"/>
    <p:sldId id="479" r:id="rId56"/>
    <p:sldId id="400" r:id="rId57"/>
    <p:sldId id="491" r:id="rId58"/>
    <p:sldId id="490" r:id="rId59"/>
    <p:sldId id="489" r:id="rId60"/>
    <p:sldId id="488" r:id="rId61"/>
    <p:sldId id="487" r:id="rId62"/>
    <p:sldId id="401" r:id="rId63"/>
    <p:sldId id="402" r:id="rId64"/>
    <p:sldId id="495" r:id="rId65"/>
    <p:sldId id="494" r:id="rId66"/>
    <p:sldId id="493" r:id="rId67"/>
    <p:sldId id="492" r:id="rId68"/>
    <p:sldId id="403" r:id="rId69"/>
    <p:sldId id="499" r:id="rId70"/>
    <p:sldId id="498" r:id="rId71"/>
    <p:sldId id="497" r:id="rId72"/>
    <p:sldId id="496" r:id="rId73"/>
    <p:sldId id="418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397" r:id="rId83"/>
    <p:sldId id="500" r:id="rId84"/>
    <p:sldId id="501" r:id="rId85"/>
    <p:sldId id="413" r:id="rId86"/>
    <p:sldId id="503" r:id="rId87"/>
    <p:sldId id="502" r:id="rId88"/>
    <p:sldId id="404" r:id="rId89"/>
    <p:sldId id="511" r:id="rId90"/>
    <p:sldId id="510" r:id="rId91"/>
    <p:sldId id="512" r:id="rId92"/>
    <p:sldId id="513" r:id="rId93"/>
    <p:sldId id="509" r:id="rId94"/>
    <p:sldId id="507" r:id="rId95"/>
    <p:sldId id="506" r:id="rId96"/>
    <p:sldId id="508" r:id="rId97"/>
    <p:sldId id="505" r:id="rId98"/>
    <p:sldId id="504" r:id="rId99"/>
    <p:sldId id="419" r:id="rId100"/>
    <p:sldId id="519" r:id="rId101"/>
    <p:sldId id="518" r:id="rId102"/>
    <p:sldId id="517" r:id="rId103"/>
    <p:sldId id="516" r:id="rId104"/>
    <p:sldId id="515" r:id="rId105"/>
    <p:sldId id="514" r:id="rId106"/>
    <p:sldId id="420" r:id="rId107"/>
    <p:sldId id="414" r:id="rId108"/>
    <p:sldId id="527" r:id="rId109"/>
    <p:sldId id="526" r:id="rId110"/>
    <p:sldId id="415" r:id="rId111"/>
    <p:sldId id="521" r:id="rId112"/>
    <p:sldId id="520" r:id="rId113"/>
    <p:sldId id="416" r:id="rId114"/>
    <p:sldId id="524" r:id="rId115"/>
    <p:sldId id="523" r:id="rId116"/>
    <p:sldId id="522" r:id="rId117"/>
    <p:sldId id="417" r:id="rId118"/>
    <p:sldId id="447" r:id="rId119"/>
    <p:sldId id="529" r:id="rId120"/>
    <p:sldId id="528" r:id="rId121"/>
    <p:sldId id="425" r:id="rId122"/>
    <p:sldId id="533" r:id="rId123"/>
    <p:sldId id="535" r:id="rId124"/>
    <p:sldId id="534" r:id="rId125"/>
    <p:sldId id="536" r:id="rId126"/>
    <p:sldId id="531" r:id="rId127"/>
    <p:sldId id="537" r:id="rId128"/>
    <p:sldId id="538" r:id="rId129"/>
    <p:sldId id="539" r:id="rId130"/>
    <p:sldId id="530" r:id="rId131"/>
    <p:sldId id="422" r:id="rId132"/>
    <p:sldId id="424" r:id="rId133"/>
    <p:sldId id="430" r:id="rId134"/>
    <p:sldId id="423" r:id="rId135"/>
    <p:sldId id="426" r:id="rId136"/>
    <p:sldId id="429" r:id="rId137"/>
    <p:sldId id="431" r:id="rId138"/>
    <p:sldId id="428" r:id="rId139"/>
    <p:sldId id="433" r:id="rId140"/>
    <p:sldId id="434" r:id="rId141"/>
    <p:sldId id="432" r:id="rId142"/>
    <p:sldId id="545" r:id="rId143"/>
    <p:sldId id="546" r:id="rId144"/>
    <p:sldId id="547" r:id="rId14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AF6361-E45B-4490-83F1-9DB7840CCED5}" v="4617" dt="2020-12-09T08:08:38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4660"/>
  </p:normalViewPr>
  <p:slideViewPr>
    <p:cSldViewPr snapToGrid="0">
      <p:cViewPr varScale="1">
        <p:scale>
          <a:sx n="67" d="100"/>
          <a:sy n="67" d="100"/>
        </p:scale>
        <p:origin x="3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60AF6361-E45B-4490-83F1-9DB7840CCED5}"/>
    <pc:docChg chg="undo custSel addSld delSld modSld sldOrd">
      <pc:chgData name="Evgenia Korneva" userId="e62070071816427d" providerId="LiveId" clId="{60AF6361-E45B-4490-83F1-9DB7840CCED5}" dt="2020-12-09T08:08:38.826" v="8729" actId="20577"/>
      <pc:docMkLst>
        <pc:docMk/>
      </pc:docMkLst>
      <pc:sldChg chg="del">
        <pc:chgData name="Evgenia Korneva" userId="e62070071816427d" providerId="LiveId" clId="{60AF6361-E45B-4490-83F1-9DB7840CCED5}" dt="2020-12-07T20:05:07.310" v="0" actId="2696"/>
        <pc:sldMkLst>
          <pc:docMk/>
          <pc:sldMk cId="3768295578" sldId="256"/>
        </pc:sldMkLst>
      </pc:sldChg>
      <pc:sldChg chg="delSp">
        <pc:chgData name="Evgenia Korneva" userId="e62070071816427d" providerId="LiveId" clId="{60AF6361-E45B-4490-83F1-9DB7840CCED5}" dt="2020-12-07T23:13:09.845" v="4977"/>
        <pc:sldMkLst>
          <pc:docMk/>
          <pc:sldMk cId="3761514760" sldId="261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761514760" sldId="261"/>
            <ac:spMk id="3" creationId="{DB4A485A-5209-4BFB-A82B-68093C206F18}"/>
          </ac:spMkLst>
        </pc:spChg>
      </pc:sldChg>
      <pc:sldChg chg="delSp">
        <pc:chgData name="Evgenia Korneva" userId="e62070071816427d" providerId="LiveId" clId="{60AF6361-E45B-4490-83F1-9DB7840CCED5}" dt="2020-12-07T23:13:09.845" v="4977"/>
        <pc:sldMkLst>
          <pc:docMk/>
          <pc:sldMk cId="3727493762" sldId="262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727493762" sldId="262"/>
            <ac:spMk id="3" creationId="{B8F37985-D40F-4250-8204-58069BD1572D}"/>
          </ac:spMkLst>
        </pc:spChg>
      </pc:sldChg>
      <pc:sldChg chg="delSp ord">
        <pc:chgData name="Evgenia Korneva" userId="e62070071816427d" providerId="LiveId" clId="{60AF6361-E45B-4490-83F1-9DB7840CCED5}" dt="2020-12-07T23:13:09.845" v="4977"/>
        <pc:sldMkLst>
          <pc:docMk/>
          <pc:sldMk cId="812222582" sldId="263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812222582" sldId="263"/>
            <ac:spMk id="5" creationId="{9E406979-4693-4E78-A0D9-F6FF32A3EF2E}"/>
          </ac:spMkLst>
        </pc:spChg>
      </pc:sldChg>
      <pc:sldChg chg="addSp delSp modSp ord">
        <pc:chgData name="Evgenia Korneva" userId="e62070071816427d" providerId="LiveId" clId="{60AF6361-E45B-4490-83F1-9DB7840CCED5}" dt="2020-12-08T06:57:12.827" v="7536" actId="207"/>
        <pc:sldMkLst>
          <pc:docMk/>
          <pc:sldMk cId="2131481492" sldId="264"/>
        </pc:sldMkLst>
        <pc:spChg chg="mod">
          <ac:chgData name="Evgenia Korneva" userId="e62070071816427d" providerId="LiveId" clId="{60AF6361-E45B-4490-83F1-9DB7840CCED5}" dt="2020-12-08T06:57:12.827" v="7536" actId="207"/>
          <ac:spMkLst>
            <pc:docMk/>
            <pc:sldMk cId="2131481492" sldId="264"/>
            <ac:spMk id="3" creationId="{E5BA2ADF-FFF9-4E79-830B-6F8C190EB503}"/>
          </ac:spMkLst>
        </pc:spChg>
        <pc:spChg chg="add del">
          <ac:chgData name="Evgenia Korneva" userId="e62070071816427d" providerId="LiveId" clId="{60AF6361-E45B-4490-83F1-9DB7840CCED5}" dt="2020-12-07T21:01:30.988" v="1721"/>
          <ac:spMkLst>
            <pc:docMk/>
            <pc:sldMk cId="2131481492" sldId="264"/>
            <ac:spMk id="5" creationId="{6C10DCF8-1C2B-4EF8-BFF8-CFA775C55007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131481492" sldId="264"/>
            <ac:spMk id="6" creationId="{6C025B38-F089-45F5-8080-B79302880F08}"/>
          </ac:spMkLst>
        </pc:spChg>
      </pc:sldChg>
      <pc:sldChg chg="addSp delSp modSp ord">
        <pc:chgData name="Evgenia Korneva" userId="e62070071816427d" providerId="LiveId" clId="{60AF6361-E45B-4490-83F1-9DB7840CCED5}" dt="2020-12-08T06:58:43.382" v="7554" actId="20577"/>
        <pc:sldMkLst>
          <pc:docMk/>
          <pc:sldMk cId="4005844577" sldId="266"/>
        </pc:sldMkLst>
        <pc:spChg chg="mod">
          <ac:chgData name="Evgenia Korneva" userId="e62070071816427d" providerId="LiveId" clId="{60AF6361-E45B-4490-83F1-9DB7840CCED5}" dt="2020-12-08T06:58:43.382" v="7554" actId="20577"/>
          <ac:spMkLst>
            <pc:docMk/>
            <pc:sldMk cId="4005844577" sldId="266"/>
            <ac:spMk id="3" creationId="{E5BA2ADF-FFF9-4E79-830B-6F8C190EB503}"/>
          </ac:spMkLst>
        </pc:spChg>
        <pc:spChg chg="add del">
          <ac:chgData name="Evgenia Korneva" userId="e62070071816427d" providerId="LiveId" clId="{60AF6361-E45B-4490-83F1-9DB7840CCED5}" dt="2020-12-07T21:05:34.614" v="1908"/>
          <ac:spMkLst>
            <pc:docMk/>
            <pc:sldMk cId="4005844577" sldId="266"/>
            <ac:spMk id="5" creationId="{7D3061F1-55F4-4DD1-ABFD-4E0AA0522C8D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4005844577" sldId="266"/>
            <ac:spMk id="6" creationId="{6109ADF0-729B-4452-85C0-9003F1927379}"/>
          </ac:spMkLst>
        </pc:spChg>
      </pc:sldChg>
      <pc:sldChg chg="delSp modSp">
        <pc:chgData name="Evgenia Korneva" userId="e62070071816427d" providerId="LiveId" clId="{60AF6361-E45B-4490-83F1-9DB7840CCED5}" dt="2020-12-08T06:35:48.407" v="7482" actId="20577"/>
        <pc:sldMkLst>
          <pc:docMk/>
          <pc:sldMk cId="888339823" sldId="289"/>
        </pc:sldMkLst>
        <pc:spChg chg="mod">
          <ac:chgData name="Evgenia Korneva" userId="e62070071816427d" providerId="LiveId" clId="{60AF6361-E45B-4490-83F1-9DB7840CCED5}" dt="2020-12-07T20:08:06.829" v="238" actId="113"/>
          <ac:spMkLst>
            <pc:docMk/>
            <pc:sldMk cId="888339823" sldId="289"/>
            <ac:spMk id="2" creationId="{224AAC50-1294-45A4-8B5B-29FDB287E812}"/>
          </ac:spMkLst>
        </pc:spChg>
        <pc:spChg chg="mod">
          <ac:chgData name="Evgenia Korneva" userId="e62070071816427d" providerId="LiveId" clId="{60AF6361-E45B-4490-83F1-9DB7840CCED5}" dt="2020-12-08T06:35:48.407" v="7482" actId="20577"/>
          <ac:spMkLst>
            <pc:docMk/>
            <pc:sldMk cId="888339823" sldId="289"/>
            <ac:spMk id="3" creationId="{FB0FCF18-F2B2-4C2C-8553-AE9C13E358B0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888339823" sldId="289"/>
            <ac:spMk id="5" creationId="{811B77B7-1A6A-47C1-AC56-5C404F629945}"/>
          </ac:spMkLst>
        </pc:spChg>
      </pc:sldChg>
      <pc:sldChg chg="delSp modSp">
        <pc:chgData name="Evgenia Korneva" userId="e62070071816427d" providerId="LiveId" clId="{60AF6361-E45B-4490-83F1-9DB7840CCED5}" dt="2020-12-08T06:39:33.014" v="7512" actId="27636"/>
        <pc:sldMkLst>
          <pc:docMk/>
          <pc:sldMk cId="3596800926" sldId="353"/>
        </pc:sldMkLst>
        <pc:spChg chg="mod">
          <ac:chgData name="Evgenia Korneva" userId="e62070071816427d" providerId="LiveId" clId="{60AF6361-E45B-4490-83F1-9DB7840CCED5}" dt="2020-12-08T06:39:33.014" v="7512" actId="27636"/>
          <ac:spMkLst>
            <pc:docMk/>
            <pc:sldMk cId="3596800926" sldId="353"/>
            <ac:spMk id="3" creationId="{36FFAD48-1A04-46AE-8530-84C974DF7B95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596800926" sldId="353"/>
            <ac:spMk id="5" creationId="{360ED77C-7429-4698-8184-E8E951BF5BEA}"/>
          </ac:spMkLst>
        </pc:spChg>
      </pc:sldChg>
      <pc:sldChg chg="delSp modSp">
        <pc:chgData name="Evgenia Korneva" userId="e62070071816427d" providerId="LiveId" clId="{60AF6361-E45B-4490-83F1-9DB7840CCED5}" dt="2020-12-08T06:41:55.103" v="7529" actId="404"/>
        <pc:sldMkLst>
          <pc:docMk/>
          <pc:sldMk cId="1060604026" sldId="354"/>
        </pc:sldMkLst>
        <pc:spChg chg="mod">
          <ac:chgData name="Evgenia Korneva" userId="e62070071816427d" providerId="LiveId" clId="{60AF6361-E45B-4490-83F1-9DB7840CCED5}" dt="2020-12-08T06:41:55.103" v="7529" actId="404"/>
          <ac:spMkLst>
            <pc:docMk/>
            <pc:sldMk cId="1060604026" sldId="354"/>
            <ac:spMk id="3" creationId="{36FFAD48-1A04-46AE-8530-84C974DF7B95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060604026" sldId="354"/>
            <ac:spMk id="5" creationId="{156599C3-75B1-410F-B6A1-52753A5D1951}"/>
          </ac:spMkLst>
        </pc:spChg>
      </pc:sldChg>
      <pc:sldChg chg="delSp">
        <pc:chgData name="Evgenia Korneva" userId="e62070071816427d" providerId="LiveId" clId="{60AF6361-E45B-4490-83F1-9DB7840CCED5}" dt="2020-12-07T23:13:09.845" v="4977"/>
        <pc:sldMkLst>
          <pc:docMk/>
          <pc:sldMk cId="767034854" sldId="390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767034854" sldId="390"/>
            <ac:spMk id="5" creationId="{736FDC7E-B864-4BCD-A872-69204EFEADE9}"/>
          </ac:spMkLst>
        </pc:spChg>
      </pc:sldChg>
      <pc:sldChg chg="addSp delSp modSp add">
        <pc:chgData name="Evgenia Korneva" userId="e62070071816427d" providerId="LiveId" clId="{60AF6361-E45B-4490-83F1-9DB7840CCED5}" dt="2020-12-08T06:33:07.279" v="7436" actId="207"/>
        <pc:sldMkLst>
          <pc:docMk/>
          <pc:sldMk cId="4269814885" sldId="391"/>
        </pc:sldMkLst>
        <pc:spChg chg="mod">
          <ac:chgData name="Evgenia Korneva" userId="e62070071816427d" providerId="LiveId" clId="{60AF6361-E45B-4490-83F1-9DB7840CCED5}" dt="2020-12-07T20:05:30.084" v="13" actId="113"/>
          <ac:spMkLst>
            <pc:docMk/>
            <pc:sldMk cId="4269814885" sldId="391"/>
            <ac:spMk id="2" creationId="{79B9564E-5ABC-40C5-B798-0775BA210B2C}"/>
          </ac:spMkLst>
        </pc:spChg>
        <pc:spChg chg="mod">
          <ac:chgData name="Evgenia Korneva" userId="e62070071816427d" providerId="LiveId" clId="{60AF6361-E45B-4490-83F1-9DB7840CCED5}" dt="2020-12-08T06:33:07.279" v="7436" actId="207"/>
          <ac:spMkLst>
            <pc:docMk/>
            <pc:sldMk cId="4269814885" sldId="391"/>
            <ac:spMk id="3" creationId="{DD4B17E4-E6D7-471C-ABE4-6F5C3D3A617C}"/>
          </ac:spMkLst>
        </pc:spChg>
        <pc:spChg chg="add del">
          <ac:chgData name="Evgenia Korneva" userId="e62070071816427d" providerId="LiveId" clId="{60AF6361-E45B-4490-83F1-9DB7840CCED5}" dt="2020-12-07T20:05:33.292" v="15"/>
          <ac:spMkLst>
            <pc:docMk/>
            <pc:sldMk cId="4269814885" sldId="391"/>
            <ac:spMk id="4" creationId="{02E3CB8D-EECA-4763-9A14-81FC9AD2BEA4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4269814885" sldId="391"/>
            <ac:spMk id="5" creationId="{2C0A95D2-A4D2-4448-AE0C-2F3A6D7989BF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4269814885" sldId="391"/>
            <ac:spMk id="6" creationId="{3EEC6506-2E5A-4219-8E0A-2DE53B1CFBAB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2443693178" sldId="392"/>
        </pc:sldMkLst>
        <pc:spChg chg="mod">
          <ac:chgData name="Evgenia Korneva" userId="e62070071816427d" providerId="LiveId" clId="{60AF6361-E45B-4490-83F1-9DB7840CCED5}" dt="2020-12-07T20:05:42.757" v="22" actId="20577"/>
          <ac:spMkLst>
            <pc:docMk/>
            <pc:sldMk cId="2443693178" sldId="392"/>
            <ac:spMk id="2" creationId="{79B9564E-5ABC-40C5-B798-0775BA210B2C}"/>
          </ac:spMkLst>
        </pc:spChg>
        <pc:spChg chg="mod">
          <ac:chgData name="Evgenia Korneva" userId="e62070071816427d" providerId="LiveId" clId="{60AF6361-E45B-4490-83F1-9DB7840CCED5}" dt="2020-12-07T20:06:58" v="191" actId="403"/>
          <ac:spMkLst>
            <pc:docMk/>
            <pc:sldMk cId="2443693178" sldId="392"/>
            <ac:spMk id="3" creationId="{DD4B17E4-E6D7-471C-ABE4-6F5C3D3A617C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443693178" sldId="392"/>
            <ac:spMk id="4" creationId="{C65D9FE9-D107-413B-B350-E4648F7ADF83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443693178" sldId="392"/>
            <ac:spMk id="5" creationId="{3BF827E1-2E5A-4E47-8A98-3BBEFD3FDB20}"/>
          </ac:spMkLst>
        </pc:spChg>
      </pc:sldChg>
      <pc:sldChg chg="addSp delSp modSp add">
        <pc:chgData name="Evgenia Korneva" userId="e62070071816427d" providerId="LiveId" clId="{60AF6361-E45B-4490-83F1-9DB7840CCED5}" dt="2020-12-07T23:13:09.845" v="4977"/>
        <pc:sldMkLst>
          <pc:docMk/>
          <pc:sldMk cId="2849481637" sldId="393"/>
        </pc:sldMkLst>
        <pc:spChg chg="mod">
          <ac:chgData name="Evgenia Korneva" userId="e62070071816427d" providerId="LiveId" clId="{60AF6361-E45B-4490-83F1-9DB7840CCED5}" dt="2020-12-07T20:08:22.897" v="261" actId="113"/>
          <ac:spMkLst>
            <pc:docMk/>
            <pc:sldMk cId="2849481637" sldId="393"/>
            <ac:spMk id="2" creationId="{B8AB3F11-A0C6-48C4-9C15-2DED8068597B}"/>
          </ac:spMkLst>
        </pc:spChg>
        <pc:spChg chg="del">
          <ac:chgData name="Evgenia Korneva" userId="e62070071816427d" providerId="LiveId" clId="{60AF6361-E45B-4490-83F1-9DB7840CCED5}" dt="2020-12-07T20:08:25.543" v="262"/>
          <ac:spMkLst>
            <pc:docMk/>
            <pc:sldMk cId="2849481637" sldId="393"/>
            <ac:spMk id="3" creationId="{22934BF0-D9AB-497A-AFCC-E9D98386E225}"/>
          </ac:spMkLst>
        </pc:spChg>
        <pc:spChg chg="add mod">
          <ac:chgData name="Evgenia Korneva" userId="e62070071816427d" providerId="LiveId" clId="{60AF6361-E45B-4490-83F1-9DB7840CCED5}" dt="2020-12-07T20:15:55.010" v="574" actId="14100"/>
          <ac:spMkLst>
            <pc:docMk/>
            <pc:sldMk cId="2849481637" sldId="393"/>
            <ac:spMk id="4" creationId="{1D990D29-935B-49F8-ADEA-160339BCEF7A}"/>
          </ac:spMkLst>
        </pc:spChg>
        <pc:spChg chg="add del mod">
          <ac:chgData name="Evgenia Korneva" userId="e62070071816427d" providerId="LiveId" clId="{60AF6361-E45B-4490-83F1-9DB7840CCED5}" dt="2020-12-07T20:09:32.188" v="263"/>
          <ac:spMkLst>
            <pc:docMk/>
            <pc:sldMk cId="2849481637" sldId="393"/>
            <ac:spMk id="5" creationId="{25A22856-5092-4BDB-BA6A-686C2ACE8DB6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849481637" sldId="393"/>
            <ac:spMk id="8" creationId="{AAF88C42-E260-47B3-82A5-222CEF83B328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849481637" sldId="393"/>
            <ac:spMk id="9" creationId="{1A1CD28A-600D-41CA-8F31-9D19308C4FA0}"/>
          </ac:spMkLst>
        </pc:spChg>
        <pc:picChg chg="add mod modCrop">
          <ac:chgData name="Evgenia Korneva" userId="e62070071816427d" providerId="LiveId" clId="{60AF6361-E45B-4490-83F1-9DB7840CCED5}" dt="2020-12-07T20:11:20.649" v="281" actId="1076"/>
          <ac:picMkLst>
            <pc:docMk/>
            <pc:sldMk cId="2849481637" sldId="393"/>
            <ac:picMk id="6" creationId="{D2C05835-E924-4ADC-8995-EE6063FFDDB1}"/>
          </ac:picMkLst>
        </pc:picChg>
        <pc:picChg chg="add mod modCrop">
          <ac:chgData name="Evgenia Korneva" userId="e62070071816427d" providerId="LiveId" clId="{60AF6361-E45B-4490-83F1-9DB7840CCED5}" dt="2020-12-07T20:11:12.756" v="279" actId="1076"/>
          <ac:picMkLst>
            <pc:docMk/>
            <pc:sldMk cId="2849481637" sldId="393"/>
            <ac:picMk id="7" creationId="{12E4DA00-A5C3-47D1-AC5B-63D310B0B3FE}"/>
          </ac:picMkLst>
        </pc:picChg>
      </pc:sldChg>
      <pc:sldChg chg="delSp modSp add">
        <pc:chgData name="Evgenia Korneva" userId="e62070071816427d" providerId="LiveId" clId="{60AF6361-E45B-4490-83F1-9DB7840CCED5}" dt="2020-12-08T06:37:18.013" v="7498" actId="255"/>
        <pc:sldMkLst>
          <pc:docMk/>
          <pc:sldMk cId="3897873105" sldId="394"/>
        </pc:sldMkLst>
        <pc:spChg chg="mod">
          <ac:chgData name="Evgenia Korneva" userId="e62070071816427d" providerId="LiveId" clId="{60AF6361-E45B-4490-83F1-9DB7840CCED5}" dt="2020-12-07T20:27:17.455" v="816"/>
          <ac:spMkLst>
            <pc:docMk/>
            <pc:sldMk cId="3897873105" sldId="394"/>
            <ac:spMk id="2" creationId="{84AA7AF3-0713-4B34-9B6C-6D3BE7164804}"/>
          </ac:spMkLst>
        </pc:spChg>
        <pc:spChg chg="mod">
          <ac:chgData name="Evgenia Korneva" userId="e62070071816427d" providerId="LiveId" clId="{60AF6361-E45B-4490-83F1-9DB7840CCED5}" dt="2020-12-08T06:37:18.013" v="7498" actId="255"/>
          <ac:spMkLst>
            <pc:docMk/>
            <pc:sldMk cId="3897873105" sldId="394"/>
            <ac:spMk id="3" creationId="{10642B79-A275-4065-A784-6C301333366D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897873105" sldId="394"/>
            <ac:spMk id="4" creationId="{4D9F2622-5D19-4629-AE51-A172F61D9BBD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897873105" sldId="394"/>
            <ac:spMk id="5" creationId="{84EF48D8-D2F5-44D7-B75D-2560CEA0EF52}"/>
          </ac:spMkLst>
        </pc:spChg>
      </pc:sldChg>
      <pc:sldChg chg="addSp delSp modSp add">
        <pc:chgData name="Evgenia Korneva" userId="e62070071816427d" providerId="LiveId" clId="{60AF6361-E45B-4490-83F1-9DB7840CCED5}" dt="2020-12-07T23:13:09.845" v="4977"/>
        <pc:sldMkLst>
          <pc:docMk/>
          <pc:sldMk cId="3380122935" sldId="395"/>
        </pc:sldMkLst>
        <pc:spChg chg="del">
          <ac:chgData name="Evgenia Korneva" userId="e62070071816427d" providerId="LiveId" clId="{60AF6361-E45B-4490-83F1-9DB7840CCED5}" dt="2020-12-07T20:38:55.478" v="1125"/>
          <ac:spMkLst>
            <pc:docMk/>
            <pc:sldMk cId="3380122935" sldId="395"/>
            <ac:spMk id="2" creationId="{458168E5-24A7-4D28-91DB-92F69E045F4B}"/>
          </ac:spMkLst>
        </pc:spChg>
        <pc:spChg chg="del">
          <ac:chgData name="Evgenia Korneva" userId="e62070071816427d" providerId="LiveId" clId="{60AF6361-E45B-4490-83F1-9DB7840CCED5}" dt="2020-12-07T20:38:55.478" v="1125"/>
          <ac:spMkLst>
            <pc:docMk/>
            <pc:sldMk cId="3380122935" sldId="395"/>
            <ac:spMk id="3" creationId="{F5A9DDD3-E06E-423E-94DD-4DAB80CD5780}"/>
          </ac:spMkLst>
        </pc:spChg>
        <pc:spChg chg="add mod">
          <ac:chgData name="Evgenia Korneva" userId="e62070071816427d" providerId="LiveId" clId="{60AF6361-E45B-4490-83F1-9DB7840CCED5}" dt="2020-12-07T20:41:51.428" v="1189" actId="113"/>
          <ac:spMkLst>
            <pc:docMk/>
            <pc:sldMk cId="3380122935" sldId="395"/>
            <ac:spMk id="4" creationId="{D8ABAE85-4666-4B6E-8E64-B4420BCB9316}"/>
          </ac:spMkLst>
        </pc:spChg>
        <pc:spChg chg="add mod">
          <ac:chgData name="Evgenia Korneva" userId="e62070071816427d" providerId="LiveId" clId="{60AF6361-E45B-4490-83F1-9DB7840CCED5}" dt="2020-12-07T20:39:11.444" v="1175" actId="20577"/>
          <ac:spMkLst>
            <pc:docMk/>
            <pc:sldMk cId="3380122935" sldId="395"/>
            <ac:spMk id="5" creationId="{5F9DBE98-724A-4E72-A822-64494AE1F24B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380122935" sldId="395"/>
            <ac:spMk id="6" creationId="{A7C265CF-48F5-4928-825A-233FCADA6F79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380122935" sldId="395"/>
            <ac:spMk id="7" creationId="{C619D04F-A432-47B9-88AE-DB3D8342BE90}"/>
          </ac:spMkLst>
        </pc:spChg>
      </pc:sldChg>
      <pc:sldChg chg="addSp delSp modSp add del">
        <pc:chgData name="Evgenia Korneva" userId="e62070071816427d" providerId="LiveId" clId="{60AF6361-E45B-4490-83F1-9DB7840CCED5}" dt="2020-12-07T20:56:45.770" v="1574" actId="2696"/>
        <pc:sldMkLst>
          <pc:docMk/>
          <pc:sldMk cId="2264244106" sldId="396"/>
        </pc:sldMkLst>
        <pc:spChg chg="del">
          <ac:chgData name="Evgenia Korneva" userId="e62070071816427d" providerId="LiveId" clId="{60AF6361-E45B-4490-83F1-9DB7840CCED5}" dt="2020-12-07T20:45:47.182" v="1313"/>
          <ac:spMkLst>
            <pc:docMk/>
            <pc:sldMk cId="2264244106" sldId="396"/>
            <ac:spMk id="3" creationId="{36007844-4AFD-40E0-9585-725A104ED589}"/>
          </ac:spMkLst>
        </pc:spChg>
        <pc:picChg chg="add mod modCrop">
          <ac:chgData name="Evgenia Korneva" userId="e62070071816427d" providerId="LiveId" clId="{60AF6361-E45B-4490-83F1-9DB7840CCED5}" dt="2020-12-07T20:47:13.616" v="1325" actId="732"/>
          <ac:picMkLst>
            <pc:docMk/>
            <pc:sldMk cId="2264244106" sldId="396"/>
            <ac:picMk id="4" creationId="{F625C9B3-4700-4E15-9A5A-2514866FF836}"/>
          </ac:picMkLst>
        </pc:picChg>
        <pc:picChg chg="add mod modCrop">
          <ac:chgData name="Evgenia Korneva" userId="e62070071816427d" providerId="LiveId" clId="{60AF6361-E45B-4490-83F1-9DB7840CCED5}" dt="2020-12-07T20:47:33.264" v="1328" actId="732"/>
          <ac:picMkLst>
            <pc:docMk/>
            <pc:sldMk cId="2264244106" sldId="396"/>
            <ac:picMk id="5" creationId="{2C8D9199-79EE-4CE3-B0AE-2F01425ED3D8}"/>
          </ac:picMkLst>
        </pc:picChg>
        <pc:picChg chg="add mod modCrop">
          <ac:chgData name="Evgenia Korneva" userId="e62070071816427d" providerId="LiveId" clId="{60AF6361-E45B-4490-83F1-9DB7840CCED5}" dt="2020-12-07T20:47:25.954" v="1327" actId="732"/>
          <ac:picMkLst>
            <pc:docMk/>
            <pc:sldMk cId="2264244106" sldId="396"/>
            <ac:picMk id="6" creationId="{73892A3A-7565-47E3-9FA8-CB37261FC987}"/>
          </ac:picMkLst>
        </pc:picChg>
        <pc:picChg chg="add mod modCrop">
          <ac:chgData name="Evgenia Korneva" userId="e62070071816427d" providerId="LiveId" clId="{60AF6361-E45B-4490-83F1-9DB7840CCED5}" dt="2020-12-07T20:47:49.400" v="1332" actId="732"/>
          <ac:picMkLst>
            <pc:docMk/>
            <pc:sldMk cId="2264244106" sldId="396"/>
            <ac:picMk id="7" creationId="{CA700069-B1BA-42B3-9155-068CB9C7AC15}"/>
          </ac:picMkLst>
        </pc:picChg>
      </pc:sldChg>
      <pc:sldChg chg="addSp delSp modSp add">
        <pc:chgData name="Evgenia Korneva" userId="e62070071816427d" providerId="LiveId" clId="{60AF6361-E45B-4490-83F1-9DB7840CCED5}" dt="2020-12-07T23:13:09.845" v="4977"/>
        <pc:sldMkLst>
          <pc:docMk/>
          <pc:sldMk cId="153390755" sldId="397"/>
        </pc:sldMkLst>
        <pc:spChg chg="mod">
          <ac:chgData name="Evgenia Korneva" userId="e62070071816427d" providerId="LiveId" clId="{60AF6361-E45B-4490-83F1-9DB7840CCED5}" dt="2020-12-07T20:48:07.653" v="1354" actId="113"/>
          <ac:spMkLst>
            <pc:docMk/>
            <pc:sldMk cId="153390755" sldId="397"/>
            <ac:spMk id="2" creationId="{080969E5-A6D0-4F5B-993B-4F2A48E815DD}"/>
          </ac:spMkLst>
        </pc:spChg>
        <pc:spChg chg="del">
          <ac:chgData name="Evgenia Korneva" userId="e62070071816427d" providerId="LiveId" clId="{60AF6361-E45B-4490-83F1-9DB7840CCED5}" dt="2020-12-07T20:48:44.800" v="1356" actId="478"/>
          <ac:spMkLst>
            <pc:docMk/>
            <pc:sldMk cId="153390755" sldId="397"/>
            <ac:spMk id="3" creationId="{CDFE66BA-4F11-4B6E-8CCA-413A1758D7B9}"/>
          </ac:spMkLst>
        </pc:spChg>
        <pc:spChg chg="add mod">
          <ac:chgData name="Evgenia Korneva" userId="e62070071816427d" providerId="LiveId" clId="{60AF6361-E45B-4490-83F1-9DB7840CCED5}" dt="2020-12-07T20:52:44.359" v="1462" actId="1037"/>
          <ac:spMkLst>
            <pc:docMk/>
            <pc:sldMk cId="153390755" sldId="397"/>
            <ac:spMk id="8" creationId="{97794CA1-B46C-49B4-B5D8-3AFE3F8AD047}"/>
          </ac:spMkLst>
        </pc:spChg>
        <pc:spChg chg="add mod">
          <ac:chgData name="Evgenia Korneva" userId="e62070071816427d" providerId="LiveId" clId="{60AF6361-E45B-4490-83F1-9DB7840CCED5}" dt="2020-12-07T20:54:11.771" v="1556" actId="1037"/>
          <ac:spMkLst>
            <pc:docMk/>
            <pc:sldMk cId="153390755" sldId="397"/>
            <ac:spMk id="9" creationId="{3E67D0AE-63C8-4078-A01A-FFA6A34B2CB0}"/>
          </ac:spMkLst>
        </pc:spChg>
        <pc:spChg chg="add mod">
          <ac:chgData name="Evgenia Korneva" userId="e62070071816427d" providerId="LiveId" clId="{60AF6361-E45B-4490-83F1-9DB7840CCED5}" dt="2020-12-07T20:52:44.359" v="1462" actId="1037"/>
          <ac:spMkLst>
            <pc:docMk/>
            <pc:sldMk cId="153390755" sldId="397"/>
            <ac:spMk id="10" creationId="{AE87174C-B5AB-40EB-9421-3C8CC8408D62}"/>
          </ac:spMkLst>
        </pc:spChg>
        <pc:spChg chg="add mod">
          <ac:chgData name="Evgenia Korneva" userId="e62070071816427d" providerId="LiveId" clId="{60AF6361-E45B-4490-83F1-9DB7840CCED5}" dt="2020-12-07T20:52:44.359" v="1462" actId="1037"/>
          <ac:spMkLst>
            <pc:docMk/>
            <pc:sldMk cId="153390755" sldId="397"/>
            <ac:spMk id="11" creationId="{AC1C5EAB-7342-4DDC-B3F4-1EE47757AC87}"/>
          </ac:spMkLst>
        </pc:spChg>
        <pc:spChg chg="add mod">
          <ac:chgData name="Evgenia Korneva" userId="e62070071816427d" providerId="LiveId" clId="{60AF6361-E45B-4490-83F1-9DB7840CCED5}" dt="2020-12-07T20:53:02.667" v="1522" actId="1076"/>
          <ac:spMkLst>
            <pc:docMk/>
            <pc:sldMk cId="153390755" sldId="397"/>
            <ac:spMk id="12" creationId="{D9A7099C-8F0F-4679-8909-462AAAD0E738}"/>
          </ac:spMkLst>
        </pc:spChg>
        <pc:spChg chg="add mod">
          <ac:chgData name="Evgenia Korneva" userId="e62070071816427d" providerId="LiveId" clId="{60AF6361-E45B-4490-83F1-9DB7840CCED5}" dt="2020-12-07T20:53:29.860" v="1526" actId="1076"/>
          <ac:spMkLst>
            <pc:docMk/>
            <pc:sldMk cId="153390755" sldId="397"/>
            <ac:spMk id="13" creationId="{25AD41A6-1C1C-44A5-B434-523BA858BF6F}"/>
          </ac:spMkLst>
        </pc:spChg>
        <pc:spChg chg="add mod">
          <ac:chgData name="Evgenia Korneva" userId="e62070071816427d" providerId="LiveId" clId="{60AF6361-E45B-4490-83F1-9DB7840CCED5}" dt="2020-12-07T20:53:53.041" v="1532" actId="20577"/>
          <ac:spMkLst>
            <pc:docMk/>
            <pc:sldMk cId="153390755" sldId="397"/>
            <ac:spMk id="14" creationId="{88C67DA7-52D5-48B4-97C0-C019374A4E71}"/>
          </ac:spMkLst>
        </pc:spChg>
        <pc:spChg chg="add mod">
          <ac:chgData name="Evgenia Korneva" userId="e62070071816427d" providerId="LiveId" clId="{60AF6361-E45B-4490-83F1-9DB7840CCED5}" dt="2020-12-07T20:53:57.798" v="1538" actId="20577"/>
          <ac:spMkLst>
            <pc:docMk/>
            <pc:sldMk cId="153390755" sldId="397"/>
            <ac:spMk id="15" creationId="{4A5D25CF-4CF8-419B-A68C-7385AA5814CD}"/>
          </ac:spMkLst>
        </pc:spChg>
        <pc:spChg chg="add del mod ord">
          <ac:chgData name="Evgenia Korneva" userId="e62070071816427d" providerId="LiveId" clId="{60AF6361-E45B-4490-83F1-9DB7840CCED5}" dt="2020-12-07T20:56:41.169" v="1573" actId="478"/>
          <ac:spMkLst>
            <pc:docMk/>
            <pc:sldMk cId="153390755" sldId="397"/>
            <ac:spMk id="16" creationId="{1DD47657-5FE8-41E2-B8B5-CF2065A6AFA5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53390755" sldId="397"/>
            <ac:spMk id="17" creationId="{45141099-4E0F-4F3E-9E91-784736E1E965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53390755" sldId="397"/>
            <ac:spMk id="18" creationId="{0BF20583-DAD4-49A9-8287-97C3BFE3385F}"/>
          </ac:spMkLst>
        </pc:spChg>
        <pc:picChg chg="add mod modCrop">
          <ac:chgData name="Evgenia Korneva" userId="e62070071816427d" providerId="LiveId" clId="{60AF6361-E45B-4490-83F1-9DB7840CCED5}" dt="2020-12-07T20:52:44.359" v="1462" actId="1037"/>
          <ac:picMkLst>
            <pc:docMk/>
            <pc:sldMk cId="153390755" sldId="397"/>
            <ac:picMk id="4" creationId="{1D22579D-80E1-441F-B78C-6A825B131AAE}"/>
          </ac:picMkLst>
        </pc:picChg>
        <pc:picChg chg="add mod modCrop">
          <ac:chgData name="Evgenia Korneva" userId="e62070071816427d" providerId="LiveId" clId="{60AF6361-E45B-4490-83F1-9DB7840CCED5}" dt="2020-12-07T20:52:44.359" v="1462" actId="1037"/>
          <ac:picMkLst>
            <pc:docMk/>
            <pc:sldMk cId="153390755" sldId="397"/>
            <ac:picMk id="5" creationId="{41637BEA-5D92-49AC-91A0-BDEF5EABB89D}"/>
          </ac:picMkLst>
        </pc:picChg>
        <pc:picChg chg="add mod">
          <ac:chgData name="Evgenia Korneva" userId="e62070071816427d" providerId="LiveId" clId="{60AF6361-E45B-4490-83F1-9DB7840CCED5}" dt="2020-12-07T20:52:44.359" v="1462" actId="1037"/>
          <ac:picMkLst>
            <pc:docMk/>
            <pc:sldMk cId="153390755" sldId="397"/>
            <ac:picMk id="6" creationId="{8BFE3287-7F58-4F42-863B-51ACB6C8B615}"/>
          </ac:picMkLst>
        </pc:picChg>
        <pc:picChg chg="add mod modCrop">
          <ac:chgData name="Evgenia Korneva" userId="e62070071816427d" providerId="LiveId" clId="{60AF6361-E45B-4490-83F1-9DB7840CCED5}" dt="2020-12-07T20:52:44.359" v="1462" actId="1037"/>
          <ac:picMkLst>
            <pc:docMk/>
            <pc:sldMk cId="153390755" sldId="397"/>
            <ac:picMk id="7" creationId="{055192F8-E6EE-4D8B-AF32-7EE3E46F54E8}"/>
          </ac:picMkLst>
        </pc:picChg>
      </pc:sldChg>
      <pc:sldChg chg="delSp modSp add">
        <pc:chgData name="Evgenia Korneva" userId="e62070071816427d" providerId="LiveId" clId="{60AF6361-E45B-4490-83F1-9DB7840CCED5}" dt="2020-12-08T06:57:58.659" v="7544" actId="20577"/>
        <pc:sldMkLst>
          <pc:docMk/>
          <pc:sldMk cId="3233963659" sldId="398"/>
        </pc:sldMkLst>
        <pc:spChg chg="mod">
          <ac:chgData name="Evgenia Korneva" userId="e62070071816427d" providerId="LiveId" clId="{60AF6361-E45B-4490-83F1-9DB7840CCED5}" dt="2020-12-07T21:01:36.851" v="1724" actId="20577"/>
          <ac:spMkLst>
            <pc:docMk/>
            <pc:sldMk cId="3233963659" sldId="398"/>
            <ac:spMk id="2" creationId="{14DA1693-ECFD-4474-9449-832A318A3DD1}"/>
          </ac:spMkLst>
        </pc:spChg>
        <pc:spChg chg="mod">
          <ac:chgData name="Evgenia Korneva" userId="e62070071816427d" providerId="LiveId" clId="{60AF6361-E45B-4490-83F1-9DB7840CCED5}" dt="2020-12-08T06:57:58.659" v="7544" actId="20577"/>
          <ac:spMkLst>
            <pc:docMk/>
            <pc:sldMk cId="3233963659" sldId="398"/>
            <ac:spMk id="3" creationId="{E5BA2ADF-FFF9-4E79-830B-6F8C190EB503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233963659" sldId="398"/>
            <ac:spMk id="5" creationId="{B42370E6-3341-4D70-86D9-719F87EFC3F6}"/>
          </ac:spMkLst>
        </pc:spChg>
      </pc:sldChg>
      <pc:sldChg chg="delSp modSp add">
        <pc:chgData name="Evgenia Korneva" userId="e62070071816427d" providerId="LiveId" clId="{60AF6361-E45B-4490-83F1-9DB7840CCED5}" dt="2020-12-08T07:01:42.514" v="7577" actId="207"/>
        <pc:sldMkLst>
          <pc:docMk/>
          <pc:sldMk cId="3924831671" sldId="399"/>
        </pc:sldMkLst>
        <pc:spChg chg="mod">
          <ac:chgData name="Evgenia Korneva" userId="e62070071816427d" providerId="LiveId" clId="{60AF6361-E45B-4490-83F1-9DB7840CCED5}" dt="2020-12-08T07:01:42.514" v="7577" actId="207"/>
          <ac:spMkLst>
            <pc:docMk/>
            <pc:sldMk cId="3924831671" sldId="399"/>
            <ac:spMk id="3" creationId="{E5BA2ADF-FFF9-4E79-830B-6F8C190EB503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924831671" sldId="399"/>
            <ac:spMk id="5" creationId="{3CC4F1DB-BB49-45DC-B6ED-806B33BF07EF}"/>
          </ac:spMkLst>
        </pc:spChg>
      </pc:sldChg>
      <pc:sldChg chg="addSp delSp modSp add">
        <pc:chgData name="Evgenia Korneva" userId="e62070071816427d" providerId="LiveId" clId="{60AF6361-E45B-4490-83F1-9DB7840CCED5}" dt="2020-12-08T07:04:29.144" v="7603" actId="478"/>
        <pc:sldMkLst>
          <pc:docMk/>
          <pc:sldMk cId="2753811991" sldId="400"/>
        </pc:sldMkLst>
        <pc:spChg chg="mod">
          <ac:chgData name="Evgenia Korneva" userId="e62070071816427d" providerId="LiveId" clId="{60AF6361-E45B-4490-83F1-9DB7840CCED5}" dt="2020-12-08T07:04:02.041" v="7600" actId="207"/>
          <ac:spMkLst>
            <pc:docMk/>
            <pc:sldMk cId="2753811991" sldId="400"/>
            <ac:spMk id="3" creationId="{E5BA2ADF-FFF9-4E79-830B-6F8C190EB503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753811991" sldId="400"/>
            <ac:spMk id="5" creationId="{A485A5A8-6F33-4AE1-AC28-35E321086EFE}"/>
          </ac:spMkLst>
        </pc:spChg>
        <pc:spChg chg="add del mod">
          <ac:chgData name="Evgenia Korneva" userId="e62070071816427d" providerId="LiveId" clId="{60AF6361-E45B-4490-83F1-9DB7840CCED5}" dt="2020-12-08T07:04:29.144" v="7603" actId="478"/>
          <ac:spMkLst>
            <pc:docMk/>
            <pc:sldMk cId="2753811991" sldId="400"/>
            <ac:spMk id="6" creationId="{689E09C5-5F8C-4294-A96E-8FFBA3CD1078}"/>
          </ac:spMkLst>
        </pc:spChg>
      </pc:sldChg>
      <pc:sldChg chg="delSp modSp add">
        <pc:chgData name="Evgenia Korneva" userId="e62070071816427d" providerId="LiveId" clId="{60AF6361-E45B-4490-83F1-9DB7840CCED5}" dt="2020-12-08T07:06:46.948" v="7623"/>
        <pc:sldMkLst>
          <pc:docMk/>
          <pc:sldMk cId="962760964" sldId="401"/>
        </pc:sldMkLst>
        <pc:spChg chg="mod">
          <ac:chgData name="Evgenia Korneva" userId="e62070071816427d" providerId="LiveId" clId="{60AF6361-E45B-4490-83F1-9DB7840CCED5}" dt="2020-12-08T07:06:46.948" v="7623"/>
          <ac:spMkLst>
            <pc:docMk/>
            <pc:sldMk cId="962760964" sldId="401"/>
            <ac:spMk id="3" creationId="{E5BA2ADF-FFF9-4E79-830B-6F8C190EB503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962760964" sldId="401"/>
            <ac:spMk id="5" creationId="{0CB4B144-840C-460F-B25E-AEB536988339}"/>
          </ac:spMkLst>
        </pc:spChg>
      </pc:sldChg>
      <pc:sldChg chg="delSp modSp add">
        <pc:chgData name="Evgenia Korneva" userId="e62070071816427d" providerId="LiveId" clId="{60AF6361-E45B-4490-83F1-9DB7840CCED5}" dt="2020-12-08T07:07:17.394" v="7624" actId="403"/>
        <pc:sldMkLst>
          <pc:docMk/>
          <pc:sldMk cId="439061644" sldId="402"/>
        </pc:sldMkLst>
        <pc:spChg chg="mod">
          <ac:chgData name="Evgenia Korneva" userId="e62070071816427d" providerId="LiveId" clId="{60AF6361-E45B-4490-83F1-9DB7840CCED5}" dt="2020-12-07T21:22:07.926" v="2537" actId="113"/>
          <ac:spMkLst>
            <pc:docMk/>
            <pc:sldMk cId="439061644" sldId="402"/>
            <ac:spMk id="2" creationId="{B4D97E70-543C-4368-ABBB-EF090BFB0F8B}"/>
          </ac:spMkLst>
        </pc:spChg>
        <pc:spChg chg="mod">
          <ac:chgData name="Evgenia Korneva" userId="e62070071816427d" providerId="LiveId" clId="{60AF6361-E45B-4490-83F1-9DB7840CCED5}" dt="2020-12-08T07:07:17.394" v="7624" actId="403"/>
          <ac:spMkLst>
            <pc:docMk/>
            <pc:sldMk cId="439061644" sldId="402"/>
            <ac:spMk id="3" creationId="{A7FF283B-B861-468E-8ACA-5AF817CF791F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439061644" sldId="402"/>
            <ac:spMk id="4" creationId="{E96333D2-095A-4DB3-9EC1-AB302F7962D6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439061644" sldId="402"/>
            <ac:spMk id="5" creationId="{2F56A1DB-E6D6-4473-AED4-93F2F5C04465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3307147831" sldId="403"/>
        </pc:sldMkLst>
        <pc:spChg chg="mod">
          <ac:chgData name="Evgenia Korneva" userId="e62070071816427d" providerId="LiveId" clId="{60AF6361-E45B-4490-83F1-9DB7840CCED5}" dt="2020-12-07T21:27:13.784" v="2692" actId="20577"/>
          <ac:spMkLst>
            <pc:docMk/>
            <pc:sldMk cId="3307147831" sldId="403"/>
            <ac:spMk id="2" creationId="{8E932418-7C87-4616-935E-CABC77DEB0AF}"/>
          </ac:spMkLst>
        </pc:spChg>
        <pc:spChg chg="mod">
          <ac:chgData name="Evgenia Korneva" userId="e62070071816427d" providerId="LiveId" clId="{60AF6361-E45B-4490-83F1-9DB7840CCED5}" dt="2020-12-07T21:28:55.372" v="2744"/>
          <ac:spMkLst>
            <pc:docMk/>
            <pc:sldMk cId="3307147831" sldId="403"/>
            <ac:spMk id="3" creationId="{5FF29029-3406-49CD-BDE3-0B5965C84300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307147831" sldId="403"/>
            <ac:spMk id="4" creationId="{5B54CEFE-9095-4072-BD82-8A17B34318AA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307147831" sldId="403"/>
            <ac:spMk id="5" creationId="{67EDCBE4-81E5-4AE4-958A-49A6EC46F278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812994755" sldId="404"/>
        </pc:sldMkLst>
        <pc:spChg chg="mod">
          <ac:chgData name="Evgenia Korneva" userId="e62070071816427d" providerId="LiveId" clId="{60AF6361-E45B-4490-83F1-9DB7840CCED5}" dt="2020-12-07T21:29:17.669" v="2745" actId="113"/>
          <ac:spMkLst>
            <pc:docMk/>
            <pc:sldMk cId="812994755" sldId="404"/>
            <ac:spMk id="2" creationId="{7204126B-173F-4FF3-8839-0571BF70E796}"/>
          </ac:spMkLst>
        </pc:spChg>
        <pc:spChg chg="mod">
          <ac:chgData name="Evgenia Korneva" userId="e62070071816427d" providerId="LiveId" clId="{60AF6361-E45B-4490-83F1-9DB7840CCED5}" dt="2020-12-07T21:35:01.987" v="3011" actId="20577"/>
          <ac:spMkLst>
            <pc:docMk/>
            <pc:sldMk cId="812994755" sldId="404"/>
            <ac:spMk id="3" creationId="{FFCEECED-EA41-4F98-9ED0-0D101314D7C8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812994755" sldId="404"/>
            <ac:spMk id="4" creationId="{8ED04670-A180-4B22-AF84-3F3C85E27438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812994755" sldId="404"/>
            <ac:spMk id="5" creationId="{A139FD4F-E468-4770-B348-0FF50337C7DF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3286668970" sldId="405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286668970" sldId="405"/>
            <ac:spMk id="3" creationId="{02FC54A7-2ECE-4CC3-9EA2-076710019949}"/>
          </ac:spMkLst>
        </pc:spChg>
        <pc:spChg chg="mod">
          <ac:chgData name="Evgenia Korneva" userId="e62070071816427d" providerId="LiveId" clId="{60AF6361-E45B-4490-83F1-9DB7840CCED5}" dt="2020-12-07T21:36:32.367" v="3013" actId="207"/>
          <ac:spMkLst>
            <pc:docMk/>
            <pc:sldMk cId="3286668970" sldId="405"/>
            <ac:spMk id="8" creationId="{97794CA1-B46C-49B4-B5D8-3AFE3F8AD047}"/>
          </ac:spMkLst>
        </pc:spChg>
        <pc:spChg chg="mod">
          <ac:chgData name="Evgenia Korneva" userId="e62070071816427d" providerId="LiveId" clId="{60AF6361-E45B-4490-83F1-9DB7840CCED5}" dt="2020-12-07T21:36:32.367" v="3013" actId="207"/>
          <ac:spMkLst>
            <pc:docMk/>
            <pc:sldMk cId="3286668970" sldId="405"/>
            <ac:spMk id="9" creationId="{3E67D0AE-63C8-4078-A01A-FFA6A34B2CB0}"/>
          </ac:spMkLst>
        </pc:spChg>
        <pc:spChg chg="mod">
          <ac:chgData name="Evgenia Korneva" userId="e62070071816427d" providerId="LiveId" clId="{60AF6361-E45B-4490-83F1-9DB7840CCED5}" dt="2020-12-07T21:36:32.367" v="3013" actId="207"/>
          <ac:spMkLst>
            <pc:docMk/>
            <pc:sldMk cId="3286668970" sldId="405"/>
            <ac:spMk id="10" creationId="{AE87174C-B5AB-40EB-9421-3C8CC8408D62}"/>
          </ac:spMkLst>
        </pc:spChg>
        <pc:spChg chg="mod">
          <ac:chgData name="Evgenia Korneva" userId="e62070071816427d" providerId="LiveId" clId="{60AF6361-E45B-4490-83F1-9DB7840CCED5}" dt="2020-12-07T21:36:32.367" v="3013" actId="207"/>
          <ac:spMkLst>
            <pc:docMk/>
            <pc:sldMk cId="3286668970" sldId="405"/>
            <ac:spMk id="11" creationId="{AC1C5EAB-7342-4DDC-B3F4-1EE47757AC87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286668970" sldId="405"/>
            <ac:spMk id="16" creationId="{2A6CC851-1B4E-4032-A160-C27CFD644410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3569852850" sldId="406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569852850" sldId="406"/>
            <ac:spMk id="3" creationId="{D3F244EF-05FD-4273-B269-01C2CEEB0EB8}"/>
          </ac:spMkLst>
        </pc:spChg>
        <pc:spChg chg="mod">
          <ac:chgData name="Evgenia Korneva" userId="e62070071816427d" providerId="LiveId" clId="{60AF6361-E45B-4490-83F1-9DB7840CCED5}" dt="2020-12-07T21:36:51.031" v="3015" actId="207"/>
          <ac:spMkLst>
            <pc:docMk/>
            <pc:sldMk cId="3569852850" sldId="406"/>
            <ac:spMk id="9" creationId="{3E67D0AE-63C8-4078-A01A-FFA6A34B2CB0}"/>
          </ac:spMkLst>
        </pc:spChg>
        <pc:spChg chg="mod">
          <ac:chgData name="Evgenia Korneva" userId="e62070071816427d" providerId="LiveId" clId="{60AF6361-E45B-4490-83F1-9DB7840CCED5}" dt="2020-12-07T21:36:51.031" v="3015" actId="207"/>
          <ac:spMkLst>
            <pc:docMk/>
            <pc:sldMk cId="3569852850" sldId="406"/>
            <ac:spMk id="10" creationId="{AE87174C-B5AB-40EB-9421-3C8CC8408D62}"/>
          </ac:spMkLst>
        </pc:spChg>
        <pc:spChg chg="mod">
          <ac:chgData name="Evgenia Korneva" userId="e62070071816427d" providerId="LiveId" clId="{60AF6361-E45B-4490-83F1-9DB7840CCED5}" dt="2020-12-07T21:36:51.031" v="3015" actId="207"/>
          <ac:spMkLst>
            <pc:docMk/>
            <pc:sldMk cId="3569852850" sldId="406"/>
            <ac:spMk id="11" creationId="{AC1C5EAB-7342-4DDC-B3F4-1EE47757AC87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569852850" sldId="406"/>
            <ac:spMk id="16" creationId="{4BCA47EC-38F0-4BE3-BCBA-B72D8AC618B0}"/>
          </ac:spMkLst>
        </pc:spChg>
      </pc:sldChg>
      <pc:sldChg chg="delSp add">
        <pc:chgData name="Evgenia Korneva" userId="e62070071816427d" providerId="LiveId" clId="{60AF6361-E45B-4490-83F1-9DB7840CCED5}" dt="2020-12-07T23:13:09.845" v="4977"/>
        <pc:sldMkLst>
          <pc:docMk/>
          <pc:sldMk cId="2450106959" sldId="407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450106959" sldId="407"/>
            <ac:spMk id="3" creationId="{49616F11-B523-41D6-A86C-0ABF82973344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450106959" sldId="407"/>
            <ac:spMk id="16" creationId="{1533388A-D8FB-4F5E-BEFD-CAD731636D2A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2965120507" sldId="408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965120507" sldId="408"/>
            <ac:spMk id="3" creationId="{C8D40E1C-5B25-439D-9F63-29516F18AC8B}"/>
          </ac:spMkLst>
        </pc:spChg>
        <pc:spChg chg="mod">
          <ac:chgData name="Evgenia Korneva" userId="e62070071816427d" providerId="LiveId" clId="{60AF6361-E45B-4490-83F1-9DB7840CCED5}" dt="2020-12-07T21:37:03.915" v="3018" actId="207"/>
          <ac:spMkLst>
            <pc:docMk/>
            <pc:sldMk cId="2965120507" sldId="408"/>
            <ac:spMk id="10" creationId="{AE87174C-B5AB-40EB-9421-3C8CC8408D62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965120507" sldId="408"/>
            <ac:spMk id="16" creationId="{B395F488-A22D-4A6E-AD4D-49DD0FDD7A76}"/>
          </ac:spMkLst>
        </pc:spChg>
      </pc:sldChg>
      <pc:sldChg chg="delSp add">
        <pc:chgData name="Evgenia Korneva" userId="e62070071816427d" providerId="LiveId" clId="{60AF6361-E45B-4490-83F1-9DB7840CCED5}" dt="2020-12-07T23:13:09.845" v="4977"/>
        <pc:sldMkLst>
          <pc:docMk/>
          <pc:sldMk cId="2019120334" sldId="409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019120334" sldId="409"/>
            <ac:spMk id="3" creationId="{493D7E82-B109-429F-B7ED-45CD34D65ADB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019120334" sldId="409"/>
            <ac:spMk id="16" creationId="{7D0363A7-18DF-41EB-947A-15A2719DA5FD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1391945392" sldId="410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391945392" sldId="410"/>
            <ac:spMk id="3" creationId="{0C1E31E6-14B3-4148-81F5-4D92E96149C5}"/>
          </ac:spMkLst>
        </pc:spChg>
        <pc:spChg chg="mod">
          <ac:chgData name="Evgenia Korneva" userId="e62070071816427d" providerId="LiveId" clId="{60AF6361-E45B-4490-83F1-9DB7840CCED5}" dt="2020-12-07T21:37:14.875" v="3021" actId="207"/>
          <ac:spMkLst>
            <pc:docMk/>
            <pc:sldMk cId="1391945392" sldId="410"/>
            <ac:spMk id="9" creationId="{3E67D0AE-63C8-4078-A01A-FFA6A34B2CB0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391945392" sldId="410"/>
            <ac:spMk id="16" creationId="{223963DC-B357-4030-96CA-89E847F84DC1}"/>
          </ac:spMkLst>
        </pc:spChg>
      </pc:sldChg>
      <pc:sldChg chg="delSp add">
        <pc:chgData name="Evgenia Korneva" userId="e62070071816427d" providerId="LiveId" clId="{60AF6361-E45B-4490-83F1-9DB7840CCED5}" dt="2020-12-07T23:13:09.845" v="4977"/>
        <pc:sldMkLst>
          <pc:docMk/>
          <pc:sldMk cId="1446080595" sldId="411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446080595" sldId="411"/>
            <ac:spMk id="3" creationId="{5384B814-D58D-4583-8E7A-4100A7347419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446080595" sldId="411"/>
            <ac:spMk id="16" creationId="{62E8E9B4-9231-43AF-9182-32A861F40C1F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3855380353" sldId="412"/>
        </pc:sldMkLst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855380353" sldId="412"/>
            <ac:spMk id="3" creationId="{D52E45F0-1FE6-4D2C-8F3E-C44AABAD631D}"/>
          </ac:spMkLst>
        </pc:spChg>
        <pc:spChg chg="mod">
          <ac:chgData name="Evgenia Korneva" userId="e62070071816427d" providerId="LiveId" clId="{60AF6361-E45B-4490-83F1-9DB7840CCED5}" dt="2020-12-07T21:37:24.298" v="3024" actId="207"/>
          <ac:spMkLst>
            <pc:docMk/>
            <pc:sldMk cId="3855380353" sldId="412"/>
            <ac:spMk id="11" creationId="{AC1C5EAB-7342-4DDC-B3F4-1EE47757AC87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3855380353" sldId="412"/>
            <ac:spMk id="16" creationId="{D3912AF8-6ACE-4875-BC8F-42D27C5E9A32}"/>
          </ac:spMkLst>
        </pc:spChg>
      </pc:sldChg>
      <pc:sldChg chg="addSp delSp modSp add">
        <pc:chgData name="Evgenia Korneva" userId="e62070071816427d" providerId="LiveId" clId="{60AF6361-E45B-4490-83F1-9DB7840CCED5}" dt="2020-12-08T07:16:48.771" v="7791" actId="242"/>
        <pc:sldMkLst>
          <pc:docMk/>
          <pc:sldMk cId="1821368544" sldId="413"/>
        </pc:sldMkLst>
        <pc:spChg chg="mod">
          <ac:chgData name="Evgenia Korneva" userId="e62070071816427d" providerId="LiveId" clId="{60AF6361-E45B-4490-83F1-9DB7840CCED5}" dt="2020-12-07T21:37:44.023" v="3049" actId="113"/>
          <ac:spMkLst>
            <pc:docMk/>
            <pc:sldMk cId="1821368544" sldId="413"/>
            <ac:spMk id="2" creationId="{951FF5EB-7E39-4ED0-A481-50FF51D6F18C}"/>
          </ac:spMkLst>
        </pc:spChg>
        <pc:spChg chg="add del">
          <ac:chgData name="Evgenia Korneva" userId="e62070071816427d" providerId="LiveId" clId="{60AF6361-E45B-4490-83F1-9DB7840CCED5}" dt="2020-12-08T07:09:37.882" v="7643"/>
          <ac:spMkLst>
            <pc:docMk/>
            <pc:sldMk cId="1821368544" sldId="413"/>
            <ac:spMk id="3" creationId="{CC889E83-AB27-4B81-B2D2-3416B53283CF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821368544" sldId="413"/>
            <ac:spMk id="4" creationId="{E37549B8-9F2A-4517-ADBA-859D3A75FD10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821368544" sldId="413"/>
            <ac:spMk id="5" creationId="{133E5983-BEC9-4E60-AC7F-6A55C8ADC49C}"/>
          </ac:spMkLst>
        </pc:spChg>
        <pc:spChg chg="add del mod">
          <ac:chgData name="Evgenia Korneva" userId="e62070071816427d" providerId="LiveId" clId="{60AF6361-E45B-4490-83F1-9DB7840CCED5}" dt="2020-12-08T07:09:35.522" v="7642"/>
          <ac:spMkLst>
            <pc:docMk/>
            <pc:sldMk cId="1821368544" sldId="413"/>
            <ac:spMk id="7" creationId="{08F21BAA-C520-4BA2-B6D4-2F665384D95D}"/>
          </ac:spMkLst>
        </pc:spChg>
        <pc:spChg chg="add del mod">
          <ac:chgData name="Evgenia Korneva" userId="e62070071816427d" providerId="LiveId" clId="{60AF6361-E45B-4490-83F1-9DB7840CCED5}" dt="2020-12-08T07:09:35.522" v="7642"/>
          <ac:spMkLst>
            <pc:docMk/>
            <pc:sldMk cId="1821368544" sldId="413"/>
            <ac:spMk id="8" creationId="{4B41BFE5-6142-45E9-8BAE-0CA64D010F46}"/>
          </ac:spMkLst>
        </pc:spChg>
        <pc:spChg chg="add del mod">
          <ac:chgData name="Evgenia Korneva" userId="e62070071816427d" providerId="LiveId" clId="{60AF6361-E45B-4490-83F1-9DB7840CCED5}" dt="2020-12-08T07:09:35.522" v="7642"/>
          <ac:spMkLst>
            <pc:docMk/>
            <pc:sldMk cId="1821368544" sldId="413"/>
            <ac:spMk id="9" creationId="{79991CE2-18FE-4EA0-9F42-11AD9953FE88}"/>
          </ac:spMkLst>
        </pc:spChg>
        <pc:spChg chg="add mod">
          <ac:chgData name="Evgenia Korneva" userId="e62070071816427d" providerId="LiveId" clId="{60AF6361-E45B-4490-83F1-9DB7840CCED5}" dt="2020-12-08T07:16:48.771" v="7791" actId="242"/>
          <ac:spMkLst>
            <pc:docMk/>
            <pc:sldMk cId="1821368544" sldId="413"/>
            <ac:spMk id="10" creationId="{922B8521-F502-4956-A8CA-9F5C3A77E5AA}"/>
          </ac:spMkLst>
        </pc:spChg>
        <pc:spChg chg="add del mod">
          <ac:chgData name="Evgenia Korneva" userId="e62070071816427d" providerId="LiveId" clId="{60AF6361-E45B-4490-83F1-9DB7840CCED5}" dt="2020-12-08T07:09:47.038" v="7645" actId="478"/>
          <ac:spMkLst>
            <pc:docMk/>
            <pc:sldMk cId="1821368544" sldId="413"/>
            <ac:spMk id="11" creationId="{8DC37036-8151-466B-BBDC-E91CFCCDED1E}"/>
          </ac:spMkLst>
        </pc:spChg>
        <pc:spChg chg="add mod">
          <ac:chgData name="Evgenia Korneva" userId="e62070071816427d" providerId="LiveId" clId="{60AF6361-E45B-4490-83F1-9DB7840CCED5}" dt="2020-12-08T07:10:21.226" v="7651" actId="1076"/>
          <ac:spMkLst>
            <pc:docMk/>
            <pc:sldMk cId="1821368544" sldId="413"/>
            <ac:spMk id="13" creationId="{73E00F4C-0A87-498D-9027-51F5F08F229C}"/>
          </ac:spMkLst>
        </pc:spChg>
        <pc:picChg chg="add mod">
          <ac:chgData name="Evgenia Korneva" userId="e62070071816427d" providerId="LiveId" clId="{60AF6361-E45B-4490-83F1-9DB7840CCED5}" dt="2020-12-08T07:10:15.411" v="7649" actId="1076"/>
          <ac:picMkLst>
            <pc:docMk/>
            <pc:sldMk cId="1821368544" sldId="413"/>
            <ac:picMk id="12" creationId="{3F2F13F5-F130-4A41-B654-3B9E11AFAC9D}"/>
          </ac:picMkLst>
        </pc:picChg>
      </pc:sldChg>
      <pc:sldChg chg="addSp delSp modSp add">
        <pc:chgData name="Evgenia Korneva" userId="e62070071816427d" providerId="LiveId" clId="{60AF6361-E45B-4490-83F1-9DB7840CCED5}" dt="2020-12-07T23:13:09.845" v="4977"/>
        <pc:sldMkLst>
          <pc:docMk/>
          <pc:sldMk cId="2095917240" sldId="414"/>
        </pc:sldMkLst>
        <pc:spChg chg="del">
          <ac:chgData name="Evgenia Korneva" userId="e62070071816427d" providerId="LiveId" clId="{60AF6361-E45B-4490-83F1-9DB7840CCED5}" dt="2020-12-07T21:39:51.788" v="3051"/>
          <ac:spMkLst>
            <pc:docMk/>
            <pc:sldMk cId="2095917240" sldId="414"/>
            <ac:spMk id="2" creationId="{3DA17174-F5CE-47DE-B376-D3B051F11A3B}"/>
          </ac:spMkLst>
        </pc:spChg>
        <pc:spChg chg="del">
          <ac:chgData name="Evgenia Korneva" userId="e62070071816427d" providerId="LiveId" clId="{60AF6361-E45B-4490-83F1-9DB7840CCED5}" dt="2020-12-07T21:39:51.788" v="3051"/>
          <ac:spMkLst>
            <pc:docMk/>
            <pc:sldMk cId="2095917240" sldId="414"/>
            <ac:spMk id="3" creationId="{558F6C22-3E3D-4E82-9B37-B5AA774E598D}"/>
          </ac:spMkLst>
        </pc:spChg>
        <pc:spChg chg="add mod">
          <ac:chgData name="Evgenia Korneva" userId="e62070071816427d" providerId="LiveId" clId="{60AF6361-E45B-4490-83F1-9DB7840CCED5}" dt="2020-12-07T21:40:06.643" v="3074" actId="14100"/>
          <ac:spMkLst>
            <pc:docMk/>
            <pc:sldMk cId="2095917240" sldId="414"/>
            <ac:spMk id="4" creationId="{CB4394A3-1A15-4AA3-A930-604F44B0F879}"/>
          </ac:spMkLst>
        </pc:spChg>
        <pc:spChg chg="add mod">
          <ac:chgData name="Evgenia Korneva" userId="e62070071816427d" providerId="LiveId" clId="{60AF6361-E45B-4490-83F1-9DB7840CCED5}" dt="2020-12-07T21:39:51.788" v="3051"/>
          <ac:spMkLst>
            <pc:docMk/>
            <pc:sldMk cId="2095917240" sldId="414"/>
            <ac:spMk id="5" creationId="{EEE81585-0F9B-47C2-8BF4-3B9DF0B04736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095917240" sldId="414"/>
            <ac:spMk id="6" creationId="{4BDBD49D-7085-4961-A94A-E8DBEA792530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095917240" sldId="414"/>
            <ac:spMk id="7" creationId="{2996B706-4290-4D64-9CCF-FEF83ECD3D4B}"/>
          </ac:spMkLst>
        </pc:spChg>
      </pc:sldChg>
      <pc:sldChg chg="delSp modSp add">
        <pc:chgData name="Evgenia Korneva" userId="e62070071816427d" providerId="LiveId" clId="{60AF6361-E45B-4490-83F1-9DB7840CCED5}" dt="2020-12-08T07:26:30.272" v="7970" actId="20577"/>
        <pc:sldMkLst>
          <pc:docMk/>
          <pc:sldMk cId="1065595348" sldId="415"/>
        </pc:sldMkLst>
        <pc:spChg chg="mod">
          <ac:chgData name="Evgenia Korneva" userId="e62070071816427d" providerId="LiveId" clId="{60AF6361-E45B-4490-83F1-9DB7840CCED5}" dt="2020-12-07T21:40:23.512" v="3086" actId="113"/>
          <ac:spMkLst>
            <pc:docMk/>
            <pc:sldMk cId="1065595348" sldId="415"/>
            <ac:spMk id="2" creationId="{E5FAE7E5-D82C-4379-B041-2928E4AFCF18}"/>
          </ac:spMkLst>
        </pc:spChg>
        <pc:spChg chg="mod">
          <ac:chgData name="Evgenia Korneva" userId="e62070071816427d" providerId="LiveId" clId="{60AF6361-E45B-4490-83F1-9DB7840CCED5}" dt="2020-12-08T07:26:30.272" v="7970" actId="20577"/>
          <ac:spMkLst>
            <pc:docMk/>
            <pc:sldMk cId="1065595348" sldId="415"/>
            <ac:spMk id="3" creationId="{BF0168A4-4EC8-45E2-A96D-58951BC4ED04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065595348" sldId="415"/>
            <ac:spMk id="4" creationId="{01EE17A6-8C36-4368-8395-431316B55D08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065595348" sldId="415"/>
            <ac:spMk id="5" creationId="{F72F1665-BD6E-49CB-8E21-42A9E44A7A32}"/>
          </ac:spMkLst>
        </pc:spChg>
      </pc:sldChg>
      <pc:sldChg chg="addSp delSp modSp add">
        <pc:chgData name="Evgenia Korneva" userId="e62070071816427d" providerId="LiveId" clId="{60AF6361-E45B-4490-83F1-9DB7840CCED5}" dt="2020-12-09T08:07:15.300" v="8672" actId="20577"/>
        <pc:sldMkLst>
          <pc:docMk/>
          <pc:sldMk cId="996049372" sldId="416"/>
        </pc:sldMkLst>
        <pc:spChg chg="mod">
          <ac:chgData name="Evgenia Korneva" userId="e62070071816427d" providerId="LiveId" clId="{60AF6361-E45B-4490-83F1-9DB7840CCED5}" dt="2020-12-07T21:40:30.702" v="3097" actId="20577"/>
          <ac:spMkLst>
            <pc:docMk/>
            <pc:sldMk cId="996049372" sldId="416"/>
            <ac:spMk id="2" creationId="{E5FAE7E5-D82C-4379-B041-2928E4AFCF18}"/>
          </ac:spMkLst>
        </pc:spChg>
        <pc:spChg chg="mod">
          <ac:chgData name="Evgenia Korneva" userId="e62070071816427d" providerId="LiveId" clId="{60AF6361-E45B-4490-83F1-9DB7840CCED5}" dt="2020-12-09T08:07:15.300" v="8672" actId="20577"/>
          <ac:spMkLst>
            <pc:docMk/>
            <pc:sldMk cId="996049372" sldId="416"/>
            <ac:spMk id="3" creationId="{BF0168A4-4EC8-45E2-A96D-58951BC4ED04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996049372" sldId="416"/>
            <ac:spMk id="4" creationId="{7E5604FE-5F7B-4D80-B597-DD599B067FDB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996049372" sldId="416"/>
            <ac:spMk id="5" creationId="{F15ECC0D-F94D-42CE-8E9E-092A17FDB12F}"/>
          </ac:spMkLst>
        </pc:spChg>
        <pc:spChg chg="add del">
          <ac:chgData name="Evgenia Korneva" userId="e62070071816427d" providerId="LiveId" clId="{60AF6361-E45B-4490-83F1-9DB7840CCED5}" dt="2020-12-08T07:24:35.660" v="7916"/>
          <ac:spMkLst>
            <pc:docMk/>
            <pc:sldMk cId="996049372" sldId="416"/>
            <ac:spMk id="7" creationId="{8EE08642-48A6-40FF-9384-1D32BB270D08}"/>
          </ac:spMkLst>
        </pc:spChg>
      </pc:sldChg>
      <pc:sldChg chg="delSp modSp add">
        <pc:chgData name="Evgenia Korneva" userId="e62070071816427d" providerId="LiveId" clId="{60AF6361-E45B-4490-83F1-9DB7840CCED5}" dt="2020-12-08T07:24:24.158" v="7912" actId="113"/>
        <pc:sldMkLst>
          <pc:docMk/>
          <pc:sldMk cId="534371396" sldId="417"/>
        </pc:sldMkLst>
        <pc:spChg chg="mod">
          <ac:chgData name="Evgenia Korneva" userId="e62070071816427d" providerId="LiveId" clId="{60AF6361-E45B-4490-83F1-9DB7840CCED5}" dt="2020-12-07T21:51:20.527" v="3718" actId="113"/>
          <ac:spMkLst>
            <pc:docMk/>
            <pc:sldMk cId="534371396" sldId="417"/>
            <ac:spMk id="2" creationId="{B8CB0D6B-A1C2-465C-8951-15775139E792}"/>
          </ac:spMkLst>
        </pc:spChg>
        <pc:spChg chg="mod">
          <ac:chgData name="Evgenia Korneva" userId="e62070071816427d" providerId="LiveId" clId="{60AF6361-E45B-4490-83F1-9DB7840CCED5}" dt="2020-12-08T07:24:24.158" v="7912" actId="113"/>
          <ac:spMkLst>
            <pc:docMk/>
            <pc:sldMk cId="534371396" sldId="417"/>
            <ac:spMk id="3" creationId="{0EF2C391-6FBF-45ED-A90F-72A892DC20E3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534371396" sldId="417"/>
            <ac:spMk id="4" creationId="{F253F81F-B3A6-4DE4-B272-59CC695B608D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534371396" sldId="417"/>
            <ac:spMk id="5" creationId="{04A208A5-3BA9-4A86-A186-EA40E9DAF865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1008552718" sldId="418"/>
        </pc:sldMkLst>
        <pc:spChg chg="mod">
          <ac:chgData name="Evgenia Korneva" userId="e62070071816427d" providerId="LiveId" clId="{60AF6361-E45B-4490-83F1-9DB7840CCED5}" dt="2020-12-07T21:57:57.119" v="4070" actId="114"/>
          <ac:spMkLst>
            <pc:docMk/>
            <pc:sldMk cId="1008552718" sldId="418"/>
            <ac:spMk id="3" creationId="{7BDD7C7A-AD07-46D1-82B2-D0DE74808D95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008552718" sldId="418"/>
            <ac:spMk id="4" creationId="{E62DA87D-67B1-4876-89E2-DE43D6E8DEB8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008552718" sldId="418"/>
            <ac:spMk id="5" creationId="{D95D6FC2-685F-4EFB-8F67-68077F1E3C80}"/>
          </ac:spMkLst>
        </pc:spChg>
      </pc:sldChg>
      <pc:sldChg chg="modSp add del">
        <pc:chgData name="Evgenia Korneva" userId="e62070071816427d" providerId="LiveId" clId="{60AF6361-E45B-4490-83F1-9DB7840CCED5}" dt="2020-12-07T21:54:27.108" v="3893" actId="2696"/>
        <pc:sldMkLst>
          <pc:docMk/>
          <pc:sldMk cId="1077114122" sldId="418"/>
        </pc:sldMkLst>
        <pc:spChg chg="mod">
          <ac:chgData name="Evgenia Korneva" userId="e62070071816427d" providerId="LiveId" clId="{60AF6361-E45B-4490-83F1-9DB7840CCED5}" dt="2020-12-07T21:53:50.555" v="3798" actId="113"/>
          <ac:spMkLst>
            <pc:docMk/>
            <pc:sldMk cId="1077114122" sldId="418"/>
            <ac:spMk id="2" creationId="{6DC28562-D75F-4551-B2D5-52970099D432}"/>
          </ac:spMkLst>
        </pc:spChg>
        <pc:spChg chg="mod">
          <ac:chgData name="Evgenia Korneva" userId="e62070071816427d" providerId="LiveId" clId="{60AF6361-E45B-4490-83F1-9DB7840CCED5}" dt="2020-12-07T21:54:23.744" v="3892" actId="20577"/>
          <ac:spMkLst>
            <pc:docMk/>
            <pc:sldMk cId="1077114122" sldId="418"/>
            <ac:spMk id="3" creationId="{7BDD7C7A-AD07-46D1-82B2-D0DE74808D95}"/>
          </ac:spMkLst>
        </pc:spChg>
      </pc:sldChg>
      <pc:sldChg chg="addSp delSp modSp add">
        <pc:chgData name="Evgenia Korneva" userId="e62070071816427d" providerId="LiveId" clId="{60AF6361-E45B-4490-83F1-9DB7840CCED5}" dt="2020-12-09T08:08:38.826" v="8729" actId="20577"/>
        <pc:sldMkLst>
          <pc:docMk/>
          <pc:sldMk cId="1068269784" sldId="419"/>
        </pc:sldMkLst>
        <pc:spChg chg="mod">
          <ac:chgData name="Evgenia Korneva" userId="e62070071816427d" providerId="LiveId" clId="{60AF6361-E45B-4490-83F1-9DB7840CCED5}" dt="2020-12-07T22:33:17.850" v="4406" actId="113"/>
          <ac:spMkLst>
            <pc:docMk/>
            <pc:sldMk cId="1068269784" sldId="419"/>
            <ac:spMk id="2" creationId="{BD30A3A4-7B7E-4C95-A0D0-D482F19C06CD}"/>
          </ac:spMkLst>
        </pc:spChg>
        <pc:spChg chg="mod">
          <ac:chgData name="Evgenia Korneva" userId="e62070071816427d" providerId="LiveId" clId="{60AF6361-E45B-4490-83F1-9DB7840CCED5}" dt="2020-12-09T08:08:38.826" v="8729" actId="20577"/>
          <ac:spMkLst>
            <pc:docMk/>
            <pc:sldMk cId="1068269784" sldId="419"/>
            <ac:spMk id="3" creationId="{94450985-8C28-44EB-9C13-219D91A798B0}"/>
          </ac:spMkLst>
        </pc:spChg>
        <pc:spChg chg="add mod">
          <ac:chgData name="Evgenia Korneva" userId="e62070071816427d" providerId="LiveId" clId="{60AF6361-E45B-4490-83F1-9DB7840CCED5}" dt="2020-12-07T22:27:16.175" v="4405" actId="1076"/>
          <ac:spMkLst>
            <pc:docMk/>
            <pc:sldMk cId="1068269784" sldId="419"/>
            <ac:spMk id="4" creationId="{FCB53D9D-27B2-43E6-AF8E-24EAB0307E13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068269784" sldId="419"/>
            <ac:spMk id="5" creationId="{7B2690BB-F672-441D-9104-1D508CFA9736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068269784" sldId="419"/>
            <ac:spMk id="6" creationId="{41069BE0-3665-4554-8FB3-57EF889A0322}"/>
          </ac:spMkLst>
        </pc:spChg>
      </pc:sldChg>
      <pc:sldChg chg="delSp modSp add">
        <pc:chgData name="Evgenia Korneva" userId="e62070071816427d" providerId="LiveId" clId="{60AF6361-E45B-4490-83F1-9DB7840CCED5}" dt="2020-12-07T23:13:09.845" v="4977"/>
        <pc:sldMkLst>
          <pc:docMk/>
          <pc:sldMk cId="2790199272" sldId="420"/>
        </pc:sldMkLst>
        <pc:spChg chg="mod">
          <ac:chgData name="Evgenia Korneva" userId="e62070071816427d" providerId="LiveId" clId="{60AF6361-E45B-4490-83F1-9DB7840CCED5}" dt="2020-12-07T22:34:04.049" v="4467" actId="255"/>
          <ac:spMkLst>
            <pc:docMk/>
            <pc:sldMk cId="2790199272" sldId="420"/>
            <ac:spMk id="2" creationId="{546E79D3-7960-4950-B2A9-204A3831471D}"/>
          </ac:spMkLst>
        </pc:spChg>
        <pc:spChg chg="mod">
          <ac:chgData name="Evgenia Korneva" userId="e62070071816427d" providerId="LiveId" clId="{60AF6361-E45B-4490-83F1-9DB7840CCED5}" dt="2020-12-07T22:40:02.783" v="4852" actId="20577"/>
          <ac:spMkLst>
            <pc:docMk/>
            <pc:sldMk cId="2790199272" sldId="420"/>
            <ac:spMk id="3" creationId="{FDE925EA-A0DC-40FD-9193-D23B32F2E35E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790199272" sldId="420"/>
            <ac:spMk id="4" creationId="{78121044-20B4-45C2-B3A0-2C81C7135543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2790199272" sldId="420"/>
            <ac:spMk id="5" creationId="{EA9BD2AE-359B-4ABC-805B-1ED56A166A3D}"/>
          </ac:spMkLst>
        </pc:spChg>
      </pc:sldChg>
      <pc:sldChg chg="addSp delSp modSp add del">
        <pc:chgData name="Evgenia Korneva" userId="e62070071816427d" providerId="LiveId" clId="{60AF6361-E45B-4490-83F1-9DB7840CCED5}" dt="2020-12-08T05:59:14.837" v="6877" actId="2696"/>
        <pc:sldMkLst>
          <pc:docMk/>
          <pc:sldMk cId="1989964928" sldId="421"/>
        </pc:sldMkLst>
        <pc:spChg chg="add del">
          <ac:chgData name="Evgenia Korneva" userId="e62070071816427d" providerId="LiveId" clId="{60AF6361-E45B-4490-83F1-9DB7840CCED5}" dt="2020-12-07T23:28:50.084" v="5003"/>
          <ac:spMkLst>
            <pc:docMk/>
            <pc:sldMk cId="1989964928" sldId="421"/>
            <ac:spMk id="2" creationId="{965936BB-3D50-4EF1-9794-E9F4069F119C}"/>
          </ac:spMkLst>
        </pc:spChg>
        <pc:spChg chg="del">
          <ac:chgData name="Evgenia Korneva" userId="e62070071816427d" providerId="LiveId" clId="{60AF6361-E45B-4490-83F1-9DB7840CCED5}" dt="2020-12-07T23:27:05.788" v="4978"/>
          <ac:spMkLst>
            <pc:docMk/>
            <pc:sldMk cId="1989964928" sldId="421"/>
            <ac:spMk id="3" creationId="{17165D13-7405-4BA8-9222-CF994D8D2BA1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989964928" sldId="421"/>
            <ac:spMk id="4" creationId="{94CD48B8-3279-4548-8AD1-5F0340FECD0E}"/>
          </ac:spMkLst>
        </pc:spChg>
        <pc:spChg chg="del">
          <ac:chgData name="Evgenia Korneva" userId="e62070071816427d" providerId="LiveId" clId="{60AF6361-E45B-4490-83F1-9DB7840CCED5}" dt="2020-12-07T23:13:09.845" v="4977"/>
          <ac:spMkLst>
            <pc:docMk/>
            <pc:sldMk cId="1989964928" sldId="421"/>
            <ac:spMk id="5" creationId="{A50C27E8-E9D7-41A9-9A0D-0B08E2A0501A}"/>
          </ac:spMkLst>
        </pc:spChg>
        <pc:spChg chg="add del mod">
          <ac:chgData name="Evgenia Korneva" userId="e62070071816427d" providerId="LiveId" clId="{60AF6361-E45B-4490-83F1-9DB7840CCED5}" dt="2020-12-07T23:28:13.619" v="4994" actId="478"/>
          <ac:spMkLst>
            <pc:docMk/>
            <pc:sldMk cId="1989964928" sldId="421"/>
            <ac:spMk id="9" creationId="{15356979-3CD9-4645-A2E4-B427A63ABF4D}"/>
          </ac:spMkLst>
        </pc:spChg>
        <pc:spChg chg="add del mod">
          <ac:chgData name="Evgenia Korneva" userId="e62070071816427d" providerId="LiveId" clId="{60AF6361-E45B-4490-83F1-9DB7840CCED5}" dt="2020-12-07T23:28:13.619" v="4994" actId="478"/>
          <ac:spMkLst>
            <pc:docMk/>
            <pc:sldMk cId="1989964928" sldId="421"/>
            <ac:spMk id="10" creationId="{816B3A6B-F51E-45D0-9E20-A22A0029BE99}"/>
          </ac:spMkLst>
        </pc:spChg>
        <pc:spChg chg="add del mod">
          <ac:chgData name="Evgenia Korneva" userId="e62070071816427d" providerId="LiveId" clId="{60AF6361-E45B-4490-83F1-9DB7840CCED5}" dt="2020-12-07T23:28:16.125" v="4995"/>
          <ac:spMkLst>
            <pc:docMk/>
            <pc:sldMk cId="1989964928" sldId="421"/>
            <ac:spMk id="12" creationId="{8B640BD6-0F98-4563-8C61-D28BDC8F39EC}"/>
          </ac:spMkLst>
        </pc:spChg>
        <pc:spChg chg="add del mod">
          <ac:chgData name="Evgenia Korneva" userId="e62070071816427d" providerId="LiveId" clId="{60AF6361-E45B-4490-83F1-9DB7840CCED5}" dt="2020-12-07T23:28:45.886" v="5001"/>
          <ac:spMkLst>
            <pc:docMk/>
            <pc:sldMk cId="1989964928" sldId="421"/>
            <ac:spMk id="14" creationId="{E3B39ABF-47C5-492E-B981-1F6544AE5D24}"/>
          </ac:spMkLst>
        </pc:spChg>
        <pc:spChg chg="add del mod">
          <ac:chgData name="Evgenia Korneva" userId="e62070071816427d" providerId="LiveId" clId="{60AF6361-E45B-4490-83F1-9DB7840CCED5}" dt="2020-12-07T23:28:45.886" v="5001"/>
          <ac:spMkLst>
            <pc:docMk/>
            <pc:sldMk cId="1989964928" sldId="421"/>
            <ac:spMk id="15" creationId="{C96139A9-CF7E-49C8-9BFA-44716A76808E}"/>
          </ac:spMkLst>
        </pc:spChg>
        <pc:spChg chg="add del mod">
          <ac:chgData name="Evgenia Korneva" userId="e62070071816427d" providerId="LiveId" clId="{60AF6361-E45B-4490-83F1-9DB7840CCED5}" dt="2020-12-07T23:28:50.084" v="5003"/>
          <ac:spMkLst>
            <pc:docMk/>
            <pc:sldMk cId="1989964928" sldId="421"/>
            <ac:spMk id="16" creationId="{DAFEEE06-0F14-42A9-98CE-63592659BBF3}"/>
          </ac:spMkLst>
        </pc:spChg>
        <pc:spChg chg="add mod">
          <ac:chgData name="Evgenia Korneva" userId="e62070071816427d" providerId="LiveId" clId="{60AF6361-E45B-4490-83F1-9DB7840CCED5}" dt="2020-12-07T23:28:50.084" v="5003"/>
          <ac:spMkLst>
            <pc:docMk/>
            <pc:sldMk cId="1989964928" sldId="421"/>
            <ac:spMk id="17" creationId="{06644AF8-7633-496E-B040-8D490BCF4899}"/>
          </ac:spMkLst>
        </pc:spChg>
        <pc:spChg chg="add mod">
          <ac:chgData name="Evgenia Korneva" userId="e62070071816427d" providerId="LiveId" clId="{60AF6361-E45B-4490-83F1-9DB7840CCED5}" dt="2020-12-07T23:29:01.109" v="5005" actId="5793"/>
          <ac:spMkLst>
            <pc:docMk/>
            <pc:sldMk cId="1989964928" sldId="421"/>
            <ac:spMk id="18" creationId="{18218650-B575-422D-A719-9565491D7767}"/>
          </ac:spMkLst>
        </pc:spChg>
        <pc:spChg chg="add del mod">
          <ac:chgData name="Evgenia Korneva" userId="e62070071816427d" providerId="LiveId" clId="{60AF6361-E45B-4490-83F1-9DB7840CCED5}" dt="2020-12-07T23:28:52.390" v="5004"/>
          <ac:spMkLst>
            <pc:docMk/>
            <pc:sldMk cId="1989964928" sldId="421"/>
            <ac:spMk id="19" creationId="{EA145CB1-AA82-49D0-B55F-6A016CBC2246}"/>
          </ac:spMkLst>
        </pc:spChg>
        <pc:spChg chg="add mod">
          <ac:chgData name="Evgenia Korneva" userId="e62070071816427d" providerId="LiveId" clId="{60AF6361-E45B-4490-83F1-9DB7840CCED5}" dt="2020-12-07T23:29:54.137" v="5032" actId="1076"/>
          <ac:spMkLst>
            <pc:docMk/>
            <pc:sldMk cId="1989964928" sldId="421"/>
            <ac:spMk id="21" creationId="{826BD49B-0576-4601-9624-540385EAE0AB}"/>
          </ac:spMkLst>
        </pc:spChg>
        <pc:spChg chg="add mod">
          <ac:chgData name="Evgenia Korneva" userId="e62070071816427d" providerId="LiveId" clId="{60AF6361-E45B-4490-83F1-9DB7840CCED5}" dt="2020-12-07T23:30:49.627" v="5045" actId="164"/>
          <ac:spMkLst>
            <pc:docMk/>
            <pc:sldMk cId="1989964928" sldId="421"/>
            <ac:spMk id="22" creationId="{03D7DF44-7B4D-4F4B-9A27-AE224F430E9C}"/>
          </ac:spMkLst>
        </pc:spChg>
        <pc:spChg chg="add mod">
          <ac:chgData name="Evgenia Korneva" userId="e62070071816427d" providerId="LiveId" clId="{60AF6361-E45B-4490-83F1-9DB7840CCED5}" dt="2020-12-07T23:31:06.956" v="5047" actId="1076"/>
          <ac:spMkLst>
            <pc:docMk/>
            <pc:sldMk cId="1989964928" sldId="421"/>
            <ac:spMk id="23" creationId="{ED7C7AC4-A610-4037-9704-A8553E71ED93}"/>
          </ac:spMkLst>
        </pc:spChg>
        <pc:spChg chg="add mod">
          <ac:chgData name="Evgenia Korneva" userId="e62070071816427d" providerId="LiveId" clId="{60AF6361-E45B-4490-83F1-9DB7840CCED5}" dt="2020-12-07T23:33:24.129" v="5102" actId="164"/>
          <ac:spMkLst>
            <pc:docMk/>
            <pc:sldMk cId="1989964928" sldId="421"/>
            <ac:spMk id="25" creationId="{A8B27C5A-D389-43E9-B273-34CA438D38C1}"/>
          </ac:spMkLst>
        </pc:spChg>
        <pc:spChg chg="add mod">
          <ac:chgData name="Evgenia Korneva" userId="e62070071816427d" providerId="LiveId" clId="{60AF6361-E45B-4490-83F1-9DB7840CCED5}" dt="2020-12-07T23:33:24.129" v="5102" actId="164"/>
          <ac:spMkLst>
            <pc:docMk/>
            <pc:sldMk cId="1989964928" sldId="421"/>
            <ac:spMk id="26" creationId="{F3846881-EF61-4173-830C-4B85E28187CB}"/>
          </ac:spMkLst>
        </pc:spChg>
        <pc:grpChg chg="add mod">
          <ac:chgData name="Evgenia Korneva" userId="e62070071816427d" providerId="LiveId" clId="{60AF6361-E45B-4490-83F1-9DB7840CCED5}" dt="2020-12-07T23:30:49.627" v="5045" actId="164"/>
          <ac:grpSpMkLst>
            <pc:docMk/>
            <pc:sldMk cId="1989964928" sldId="421"/>
            <ac:grpSpMk id="24" creationId="{130D0D4E-EEA0-4985-83BD-8DD75A4172AE}"/>
          </ac:grpSpMkLst>
        </pc:grpChg>
        <pc:grpChg chg="add mod">
          <ac:chgData name="Evgenia Korneva" userId="e62070071816427d" providerId="LiveId" clId="{60AF6361-E45B-4490-83F1-9DB7840CCED5}" dt="2020-12-07T23:33:24.129" v="5102" actId="164"/>
          <ac:grpSpMkLst>
            <pc:docMk/>
            <pc:sldMk cId="1989964928" sldId="421"/>
            <ac:grpSpMk id="27" creationId="{4FEABE9F-23BC-4619-B148-3CEB75382D0B}"/>
          </ac:grpSpMkLst>
        </pc:grpChg>
        <pc:picChg chg="add del mod modCrop">
          <ac:chgData name="Evgenia Korneva" userId="e62070071816427d" providerId="LiveId" clId="{60AF6361-E45B-4490-83F1-9DB7840CCED5}" dt="2020-12-07T23:28:13.619" v="4994" actId="478"/>
          <ac:picMkLst>
            <pc:docMk/>
            <pc:sldMk cId="1989964928" sldId="421"/>
            <ac:picMk id="8" creationId="{2626B81E-69BC-45BE-BEF1-45DBF629BA1F}"/>
          </ac:picMkLst>
        </pc:picChg>
        <pc:picChg chg="add del mod modCrop">
          <ac:chgData name="Evgenia Korneva" userId="e62070071816427d" providerId="LiveId" clId="{60AF6361-E45B-4490-83F1-9DB7840CCED5}" dt="2020-12-07T23:28:47.152" v="5002"/>
          <ac:picMkLst>
            <pc:docMk/>
            <pc:sldMk cId="1989964928" sldId="421"/>
            <ac:picMk id="13" creationId="{CDC59B9A-4F33-45A9-A475-5ECA5C30C2F1}"/>
          </ac:picMkLst>
        </pc:picChg>
        <pc:picChg chg="add">
          <ac:chgData name="Evgenia Korneva" userId="e62070071816427d" providerId="LiveId" clId="{60AF6361-E45B-4490-83F1-9DB7840CCED5}" dt="2020-12-07T23:28:52.390" v="5004"/>
          <ac:picMkLst>
            <pc:docMk/>
            <pc:sldMk cId="1989964928" sldId="421"/>
            <ac:picMk id="20" creationId="{02D1C0ED-FF3A-4AEB-8A5C-E04C46490968}"/>
          </ac:picMkLst>
        </pc:picChg>
      </pc:sldChg>
      <pc:sldChg chg="addSp delSp modSp add">
        <pc:chgData name="Evgenia Korneva" userId="e62070071816427d" providerId="LiveId" clId="{60AF6361-E45B-4490-83F1-9DB7840CCED5}" dt="2020-12-08T07:32:08.203" v="8016" actId="207"/>
        <pc:sldMkLst>
          <pc:docMk/>
          <pc:sldMk cId="2966476471" sldId="422"/>
        </pc:sldMkLst>
        <pc:spChg chg="del">
          <ac:chgData name="Evgenia Korneva" userId="e62070071816427d" providerId="LiveId" clId="{60AF6361-E45B-4490-83F1-9DB7840CCED5}" dt="2020-12-07T23:43:59.312" v="5346"/>
          <ac:spMkLst>
            <pc:docMk/>
            <pc:sldMk cId="2966476471" sldId="422"/>
            <ac:spMk id="2" creationId="{1B7621B6-F0E6-4BAA-A2E4-C77C774B7928}"/>
          </ac:spMkLst>
        </pc:spChg>
        <pc:spChg chg="mod">
          <ac:chgData name="Evgenia Korneva" userId="e62070071816427d" providerId="LiveId" clId="{60AF6361-E45B-4490-83F1-9DB7840CCED5}" dt="2020-12-08T07:32:02.518" v="8014" actId="207"/>
          <ac:spMkLst>
            <pc:docMk/>
            <pc:sldMk cId="2966476471" sldId="422"/>
            <ac:spMk id="3" creationId="{37BF86E3-C4E2-4D0C-ABFC-05F7E2430BAD}"/>
          </ac:spMkLst>
        </pc:spChg>
        <pc:spChg chg="add mod">
          <ac:chgData name="Evgenia Korneva" userId="e62070071816427d" providerId="LiveId" clId="{60AF6361-E45B-4490-83F1-9DB7840CCED5}" dt="2020-12-08T06:27:07.145" v="7123"/>
          <ac:spMkLst>
            <pc:docMk/>
            <pc:sldMk cId="2966476471" sldId="422"/>
            <ac:spMk id="5" creationId="{2C899C9F-85FD-4CC5-B06C-7C0DD327F910}"/>
          </ac:spMkLst>
        </pc:spChg>
        <pc:spChg chg="add del mod">
          <ac:chgData name="Evgenia Korneva" userId="e62070071816427d" providerId="LiveId" clId="{60AF6361-E45B-4490-83F1-9DB7840CCED5}" dt="2020-12-07T23:44:08.001" v="5348" actId="478"/>
          <ac:spMkLst>
            <pc:docMk/>
            <pc:sldMk cId="2966476471" sldId="422"/>
            <ac:spMk id="6" creationId="{56F966E9-0A72-4833-9305-7506229AD501}"/>
          </ac:spMkLst>
        </pc:spChg>
        <pc:spChg chg="add mod">
          <ac:chgData name="Evgenia Korneva" userId="e62070071816427d" providerId="LiveId" clId="{60AF6361-E45B-4490-83F1-9DB7840CCED5}" dt="2020-12-08T06:27:57.458" v="7182" actId="1035"/>
          <ac:spMkLst>
            <pc:docMk/>
            <pc:sldMk cId="2966476471" sldId="422"/>
            <ac:spMk id="8" creationId="{9483D565-EF07-4748-A184-6E328EBBE263}"/>
          </ac:spMkLst>
        </pc:spChg>
        <pc:spChg chg="mod">
          <ac:chgData name="Evgenia Korneva" userId="e62070071816427d" providerId="LiveId" clId="{60AF6361-E45B-4490-83F1-9DB7840CCED5}" dt="2020-12-08T07:32:05.713" v="8015" actId="207"/>
          <ac:spMkLst>
            <pc:docMk/>
            <pc:sldMk cId="2966476471" sldId="422"/>
            <ac:spMk id="13" creationId="{6E9D608D-E7F4-4084-BCEE-A28A91F52522}"/>
          </ac:spMkLst>
        </pc:spChg>
        <pc:spChg chg="mod">
          <ac:chgData name="Evgenia Korneva" userId="e62070071816427d" providerId="LiveId" clId="{60AF6361-E45B-4490-83F1-9DB7840CCED5}" dt="2020-12-08T07:32:08.203" v="8016" actId="207"/>
          <ac:spMkLst>
            <pc:docMk/>
            <pc:sldMk cId="2966476471" sldId="422"/>
            <ac:spMk id="14" creationId="{C6A3C6DF-DFF5-4A92-B3C7-6D6903D6469E}"/>
          </ac:spMkLst>
        </pc:spChg>
        <pc:grpChg chg="add mod">
          <ac:chgData name="Evgenia Korneva" userId="e62070071816427d" providerId="LiveId" clId="{60AF6361-E45B-4490-83F1-9DB7840CCED5}" dt="2020-12-08T06:27:57.458" v="7182" actId="1035"/>
          <ac:grpSpMkLst>
            <pc:docMk/>
            <pc:sldMk cId="2966476471" sldId="422"/>
            <ac:grpSpMk id="9" creationId="{E8FCD1C6-D6D9-410A-9BB7-B82C0334D521}"/>
          </ac:grpSpMkLst>
        </pc:grpChg>
        <pc:grpChg chg="add mod">
          <ac:chgData name="Evgenia Korneva" userId="e62070071816427d" providerId="LiveId" clId="{60AF6361-E45B-4490-83F1-9DB7840CCED5}" dt="2020-12-08T06:27:57.458" v="7182" actId="1035"/>
          <ac:grpSpMkLst>
            <pc:docMk/>
            <pc:sldMk cId="2966476471" sldId="422"/>
            <ac:grpSpMk id="12" creationId="{C1DA528D-D65D-4420-8679-8476279EE9EA}"/>
          </ac:grpSpMkLst>
        </pc:grpChg>
        <pc:picChg chg="add mod">
          <ac:chgData name="Evgenia Korneva" userId="e62070071816427d" providerId="LiveId" clId="{60AF6361-E45B-4490-83F1-9DB7840CCED5}" dt="2020-12-08T06:27:57.458" v="7182" actId="1035"/>
          <ac:picMkLst>
            <pc:docMk/>
            <pc:sldMk cId="2966476471" sldId="422"/>
            <ac:picMk id="7" creationId="{B3DDB040-636A-4FCE-83AD-DEC59BD1C128}"/>
          </ac:picMkLst>
        </pc:picChg>
      </pc:sldChg>
      <pc:sldChg chg="modSp add">
        <pc:chgData name="Evgenia Korneva" userId="e62070071816427d" providerId="LiveId" clId="{60AF6361-E45B-4490-83F1-9DB7840CCED5}" dt="2020-12-08T00:12:16.747" v="6201" actId="255"/>
        <pc:sldMkLst>
          <pc:docMk/>
          <pc:sldMk cId="2270286761" sldId="423"/>
        </pc:sldMkLst>
        <pc:spChg chg="mod">
          <ac:chgData name="Evgenia Korneva" userId="e62070071816427d" providerId="LiveId" clId="{60AF6361-E45B-4490-83F1-9DB7840CCED5}" dt="2020-12-08T00:01:18.663" v="5900"/>
          <ac:spMkLst>
            <pc:docMk/>
            <pc:sldMk cId="2270286761" sldId="423"/>
            <ac:spMk id="2" creationId="{2CE67FEA-6EAA-492C-9AC2-6CBE1E18E9F5}"/>
          </ac:spMkLst>
        </pc:spChg>
        <pc:spChg chg="mod">
          <ac:chgData name="Evgenia Korneva" userId="e62070071816427d" providerId="LiveId" clId="{60AF6361-E45B-4490-83F1-9DB7840CCED5}" dt="2020-12-08T00:12:16.747" v="6201" actId="255"/>
          <ac:spMkLst>
            <pc:docMk/>
            <pc:sldMk cId="2270286761" sldId="423"/>
            <ac:spMk id="3" creationId="{C80C01BB-0094-4FD1-8A33-2BC3E9F73266}"/>
          </ac:spMkLst>
        </pc:spChg>
      </pc:sldChg>
      <pc:sldChg chg="addSp delSp modSp add">
        <pc:chgData name="Evgenia Korneva" userId="e62070071816427d" providerId="LiveId" clId="{60AF6361-E45B-4490-83F1-9DB7840CCED5}" dt="2020-12-08T00:10:19.385" v="6158" actId="20577"/>
        <pc:sldMkLst>
          <pc:docMk/>
          <pc:sldMk cId="147216635" sldId="424"/>
        </pc:sldMkLst>
        <pc:spChg chg="del">
          <ac:chgData name="Evgenia Korneva" userId="e62070071816427d" providerId="LiveId" clId="{60AF6361-E45B-4490-83F1-9DB7840CCED5}" dt="2020-12-07T23:51:30.564" v="5592"/>
          <ac:spMkLst>
            <pc:docMk/>
            <pc:sldMk cId="147216635" sldId="424"/>
            <ac:spMk id="2" creationId="{47A32ADE-386B-4101-8EE0-38A59A66DE39}"/>
          </ac:spMkLst>
        </pc:spChg>
        <pc:spChg chg="del">
          <ac:chgData name="Evgenia Korneva" userId="e62070071816427d" providerId="LiveId" clId="{60AF6361-E45B-4490-83F1-9DB7840CCED5}" dt="2020-12-07T23:51:30.564" v="5592"/>
          <ac:spMkLst>
            <pc:docMk/>
            <pc:sldMk cId="147216635" sldId="424"/>
            <ac:spMk id="3" creationId="{3E12DBE6-8A42-4C4F-94EC-77331F2C276A}"/>
          </ac:spMkLst>
        </pc:spChg>
        <pc:spChg chg="del">
          <ac:chgData name="Evgenia Korneva" userId="e62070071816427d" providerId="LiveId" clId="{60AF6361-E45B-4490-83F1-9DB7840CCED5}" dt="2020-12-07T23:51:30.564" v="5592"/>
          <ac:spMkLst>
            <pc:docMk/>
            <pc:sldMk cId="147216635" sldId="424"/>
            <ac:spMk id="4" creationId="{F4E748CB-E960-4342-B3EF-84F870476877}"/>
          </ac:spMkLst>
        </pc:spChg>
        <pc:spChg chg="add mod">
          <ac:chgData name="Evgenia Korneva" userId="e62070071816427d" providerId="LiveId" clId="{60AF6361-E45B-4490-83F1-9DB7840CCED5}" dt="2020-12-07T23:57:45.880" v="5798"/>
          <ac:spMkLst>
            <pc:docMk/>
            <pc:sldMk cId="147216635" sldId="424"/>
            <ac:spMk id="6" creationId="{7516C37C-D4C1-40AD-93BC-DF39E1DC53F2}"/>
          </ac:spMkLst>
        </pc:spChg>
        <pc:spChg chg="add mod">
          <ac:chgData name="Evgenia Korneva" userId="e62070071816427d" providerId="LiveId" clId="{60AF6361-E45B-4490-83F1-9DB7840CCED5}" dt="2020-12-08T00:10:19.385" v="6158" actId="20577"/>
          <ac:spMkLst>
            <pc:docMk/>
            <pc:sldMk cId="147216635" sldId="424"/>
            <ac:spMk id="7" creationId="{3A331033-7894-44A2-8726-155AE6E74E7C}"/>
          </ac:spMkLst>
        </pc:spChg>
      </pc:sldChg>
      <pc:sldChg chg="modSp add">
        <pc:chgData name="Evgenia Korneva" userId="e62070071816427d" providerId="LiveId" clId="{60AF6361-E45B-4490-83F1-9DB7840CCED5}" dt="2020-12-08T06:30:34.331" v="7422" actId="27636"/>
        <pc:sldMkLst>
          <pc:docMk/>
          <pc:sldMk cId="2334238592" sldId="425"/>
        </pc:sldMkLst>
        <pc:spChg chg="mod">
          <ac:chgData name="Evgenia Korneva" userId="e62070071816427d" providerId="LiveId" clId="{60AF6361-E45B-4490-83F1-9DB7840CCED5}" dt="2020-12-08T06:27:15.901" v="7124"/>
          <ac:spMkLst>
            <pc:docMk/>
            <pc:sldMk cId="2334238592" sldId="425"/>
            <ac:spMk id="2" creationId="{2CC74DEA-688D-4A9E-9532-848FB5F5F8E1}"/>
          </ac:spMkLst>
        </pc:spChg>
        <pc:spChg chg="mod">
          <ac:chgData name="Evgenia Korneva" userId="e62070071816427d" providerId="LiveId" clId="{60AF6361-E45B-4490-83F1-9DB7840CCED5}" dt="2020-12-08T06:30:34.331" v="7422" actId="27636"/>
          <ac:spMkLst>
            <pc:docMk/>
            <pc:sldMk cId="2334238592" sldId="425"/>
            <ac:spMk id="3" creationId="{BE0F9D1F-1650-4A7C-B7C6-CC6B053B3A9D}"/>
          </ac:spMkLst>
        </pc:spChg>
      </pc:sldChg>
      <pc:sldChg chg="modSp add del">
        <pc:chgData name="Evgenia Korneva" userId="e62070071816427d" providerId="LiveId" clId="{60AF6361-E45B-4490-83F1-9DB7840CCED5}" dt="2020-12-07T23:57:05.167" v="5794"/>
        <pc:sldMkLst>
          <pc:docMk/>
          <pc:sldMk cId="4252702861" sldId="425"/>
        </pc:sldMkLst>
        <pc:spChg chg="mod">
          <ac:chgData name="Evgenia Korneva" userId="e62070071816427d" providerId="LiveId" clId="{60AF6361-E45B-4490-83F1-9DB7840CCED5}" dt="2020-12-07T23:56:31.481" v="5779"/>
          <ac:spMkLst>
            <pc:docMk/>
            <pc:sldMk cId="4252702861" sldId="425"/>
            <ac:spMk id="2" creationId="{0BA73B56-D402-428A-8BDA-276A3BD5D8B4}"/>
          </ac:spMkLst>
        </pc:spChg>
      </pc:sldChg>
      <pc:sldChg chg="modSp add">
        <pc:chgData name="Evgenia Korneva" userId="e62070071816427d" providerId="LiveId" clId="{60AF6361-E45B-4490-83F1-9DB7840CCED5}" dt="2020-12-08T00:15:57.004" v="6240" actId="20577"/>
        <pc:sldMkLst>
          <pc:docMk/>
          <pc:sldMk cId="895708496" sldId="426"/>
        </pc:sldMkLst>
        <pc:spChg chg="mod">
          <ac:chgData name="Evgenia Korneva" userId="e62070071816427d" providerId="LiveId" clId="{60AF6361-E45B-4490-83F1-9DB7840CCED5}" dt="2020-12-08T00:15:57.004" v="6240" actId="20577"/>
          <ac:spMkLst>
            <pc:docMk/>
            <pc:sldMk cId="895708496" sldId="426"/>
            <ac:spMk id="3" creationId="{C80C01BB-0094-4FD1-8A33-2BC3E9F73266}"/>
          </ac:spMkLst>
        </pc:spChg>
      </pc:sldChg>
      <pc:sldChg chg="addSp delSp modSp add del">
        <pc:chgData name="Evgenia Korneva" userId="e62070071816427d" providerId="LiveId" clId="{60AF6361-E45B-4490-83F1-9DB7840CCED5}" dt="2020-12-08T00:11:44.112" v="6198" actId="2696"/>
        <pc:sldMkLst>
          <pc:docMk/>
          <pc:sldMk cId="1556979240" sldId="427"/>
        </pc:sldMkLst>
        <pc:spChg chg="mod">
          <ac:chgData name="Evgenia Korneva" userId="e62070071816427d" providerId="LiveId" clId="{60AF6361-E45B-4490-83F1-9DB7840CCED5}" dt="2020-12-08T00:08:20.620" v="6112"/>
          <ac:spMkLst>
            <pc:docMk/>
            <pc:sldMk cId="1556979240" sldId="427"/>
            <ac:spMk id="2" creationId="{76B2707C-2424-4E64-AD2A-175A34361233}"/>
          </ac:spMkLst>
        </pc:spChg>
        <pc:spChg chg="del">
          <ac:chgData name="Evgenia Korneva" userId="e62070071816427d" providerId="LiveId" clId="{60AF6361-E45B-4490-83F1-9DB7840CCED5}" dt="2020-12-08T00:06:25.018" v="6086"/>
          <ac:spMkLst>
            <pc:docMk/>
            <pc:sldMk cId="1556979240" sldId="427"/>
            <ac:spMk id="3" creationId="{8EC8BEA6-F4E3-4D0B-9BBA-BB3428782C2E}"/>
          </ac:spMkLst>
        </pc:spChg>
        <pc:spChg chg="add mod">
          <ac:chgData name="Evgenia Korneva" userId="e62070071816427d" providerId="LiveId" clId="{60AF6361-E45B-4490-83F1-9DB7840CCED5}" dt="2020-12-08T00:08:14.051" v="6111" actId="208"/>
          <ac:spMkLst>
            <pc:docMk/>
            <pc:sldMk cId="1556979240" sldId="427"/>
            <ac:spMk id="6" creationId="{B79B3141-6ACE-4E04-9967-D1E212861744}"/>
          </ac:spMkLst>
        </pc:spChg>
        <pc:picChg chg="add">
          <ac:chgData name="Evgenia Korneva" userId="e62070071816427d" providerId="LiveId" clId="{60AF6361-E45B-4490-83F1-9DB7840CCED5}" dt="2020-12-08T00:06:25.018" v="6086"/>
          <ac:picMkLst>
            <pc:docMk/>
            <pc:sldMk cId="1556979240" sldId="427"/>
            <ac:picMk id="5" creationId="{7F845142-CB6F-4EE9-8CEC-8992C8EB4B55}"/>
          </ac:picMkLst>
        </pc:picChg>
      </pc:sldChg>
      <pc:sldChg chg="modSp add">
        <pc:chgData name="Evgenia Korneva" userId="e62070071816427d" providerId="LiveId" clId="{60AF6361-E45B-4490-83F1-9DB7840CCED5}" dt="2020-12-08T00:15:41.418" v="6237" actId="20577"/>
        <pc:sldMkLst>
          <pc:docMk/>
          <pc:sldMk cId="2504105185" sldId="428"/>
        </pc:sldMkLst>
        <pc:spChg chg="mod">
          <ac:chgData name="Evgenia Korneva" userId="e62070071816427d" providerId="LiveId" clId="{60AF6361-E45B-4490-83F1-9DB7840CCED5}" dt="2020-12-08T00:15:41.418" v="6237" actId="20577"/>
          <ac:spMkLst>
            <pc:docMk/>
            <pc:sldMk cId="2504105185" sldId="428"/>
            <ac:spMk id="3" creationId="{C80C01BB-0094-4FD1-8A33-2BC3E9F73266}"/>
          </ac:spMkLst>
        </pc:spChg>
      </pc:sldChg>
      <pc:sldChg chg="addSp modSp add">
        <pc:chgData name="Evgenia Korneva" userId="e62070071816427d" providerId="LiveId" clId="{60AF6361-E45B-4490-83F1-9DB7840CCED5}" dt="2020-12-08T00:15:52.869" v="6239" actId="20577"/>
        <pc:sldMkLst>
          <pc:docMk/>
          <pc:sldMk cId="3805624900" sldId="429"/>
        </pc:sldMkLst>
        <pc:spChg chg="mod">
          <ac:chgData name="Evgenia Korneva" userId="e62070071816427d" providerId="LiveId" clId="{60AF6361-E45B-4490-83F1-9DB7840CCED5}" dt="2020-12-08T00:15:52.869" v="6239" actId="20577"/>
          <ac:spMkLst>
            <pc:docMk/>
            <pc:sldMk cId="3805624900" sldId="429"/>
            <ac:spMk id="3" creationId="{C80C01BB-0094-4FD1-8A33-2BC3E9F73266}"/>
          </ac:spMkLst>
        </pc:spChg>
        <pc:spChg chg="add mod">
          <ac:chgData name="Evgenia Korneva" userId="e62070071816427d" providerId="LiveId" clId="{60AF6361-E45B-4490-83F1-9DB7840CCED5}" dt="2020-12-08T00:11:39.727" v="6197" actId="1038"/>
          <ac:spMkLst>
            <pc:docMk/>
            <pc:sldMk cId="3805624900" sldId="429"/>
            <ac:spMk id="6" creationId="{D7BD5DC2-F913-4B64-82D1-FBFD9BD94D86}"/>
          </ac:spMkLst>
        </pc:spChg>
        <pc:picChg chg="add mod">
          <ac:chgData name="Evgenia Korneva" userId="e62070071816427d" providerId="LiveId" clId="{60AF6361-E45B-4490-83F1-9DB7840CCED5}" dt="2020-12-08T00:11:39.727" v="6197" actId="1038"/>
          <ac:picMkLst>
            <pc:docMk/>
            <pc:sldMk cId="3805624900" sldId="429"/>
            <ac:picMk id="5" creationId="{0B62F83E-9178-484B-B0CD-2D23364729A0}"/>
          </ac:picMkLst>
        </pc:picChg>
      </pc:sldChg>
      <pc:sldChg chg="modSp add">
        <pc:chgData name="Evgenia Korneva" userId="e62070071816427d" providerId="LiveId" clId="{60AF6361-E45B-4490-83F1-9DB7840CCED5}" dt="2020-12-08T00:10:26.967" v="6159" actId="20577"/>
        <pc:sldMkLst>
          <pc:docMk/>
          <pc:sldMk cId="815072537" sldId="430"/>
        </pc:sldMkLst>
        <pc:spChg chg="mod">
          <ac:chgData name="Evgenia Korneva" userId="e62070071816427d" providerId="LiveId" clId="{60AF6361-E45B-4490-83F1-9DB7840CCED5}" dt="2020-12-08T00:10:26.967" v="6159" actId="20577"/>
          <ac:spMkLst>
            <pc:docMk/>
            <pc:sldMk cId="815072537" sldId="430"/>
            <ac:spMk id="7" creationId="{3A331033-7894-44A2-8726-155AE6E74E7C}"/>
          </ac:spMkLst>
        </pc:spChg>
      </pc:sldChg>
      <pc:sldChg chg="modSp add">
        <pc:chgData name="Evgenia Korneva" userId="e62070071816427d" providerId="LiveId" clId="{60AF6361-E45B-4490-83F1-9DB7840CCED5}" dt="2020-12-08T00:15:47.365" v="6238" actId="20577"/>
        <pc:sldMkLst>
          <pc:docMk/>
          <pc:sldMk cId="1631711053" sldId="431"/>
        </pc:sldMkLst>
        <pc:spChg chg="mod">
          <ac:chgData name="Evgenia Korneva" userId="e62070071816427d" providerId="LiveId" clId="{60AF6361-E45B-4490-83F1-9DB7840CCED5}" dt="2020-12-08T00:15:47.365" v="6238" actId="20577"/>
          <ac:spMkLst>
            <pc:docMk/>
            <pc:sldMk cId="1631711053" sldId="431"/>
            <ac:spMk id="3" creationId="{C80C01BB-0094-4FD1-8A33-2BC3E9F73266}"/>
          </ac:spMkLst>
        </pc:spChg>
      </pc:sldChg>
      <pc:sldChg chg="addSp modSp add">
        <pc:chgData name="Evgenia Korneva" userId="e62070071816427d" providerId="LiveId" clId="{60AF6361-E45B-4490-83F1-9DB7840CCED5}" dt="2020-12-08T00:16:29.405" v="6253" actId="20577"/>
        <pc:sldMkLst>
          <pc:docMk/>
          <pc:sldMk cId="980103475" sldId="432"/>
        </pc:sldMkLst>
        <pc:spChg chg="mod">
          <ac:chgData name="Evgenia Korneva" userId="e62070071816427d" providerId="LiveId" clId="{60AF6361-E45B-4490-83F1-9DB7840CCED5}" dt="2020-12-08T00:16:29.405" v="6253" actId="20577"/>
          <ac:spMkLst>
            <pc:docMk/>
            <pc:sldMk cId="980103475" sldId="432"/>
            <ac:spMk id="3" creationId="{C80C01BB-0094-4FD1-8A33-2BC3E9F73266}"/>
          </ac:spMkLst>
        </pc:spChg>
        <pc:picChg chg="add">
          <ac:chgData name="Evgenia Korneva" userId="e62070071816427d" providerId="LiveId" clId="{60AF6361-E45B-4490-83F1-9DB7840CCED5}" dt="2020-12-08T00:13:00.517" v="6205"/>
          <ac:picMkLst>
            <pc:docMk/>
            <pc:sldMk cId="980103475" sldId="432"/>
            <ac:picMk id="5" creationId="{2C6F8E88-3136-45DC-9AF5-6E66EDD9B267}"/>
          </ac:picMkLst>
        </pc:picChg>
      </pc:sldChg>
      <pc:sldChg chg="modSp add">
        <pc:chgData name="Evgenia Korneva" userId="e62070071816427d" providerId="LiveId" clId="{60AF6361-E45B-4490-83F1-9DB7840CCED5}" dt="2020-12-08T00:14:56.551" v="6228" actId="207"/>
        <pc:sldMkLst>
          <pc:docMk/>
          <pc:sldMk cId="2813213583" sldId="433"/>
        </pc:sldMkLst>
        <pc:spChg chg="mod">
          <ac:chgData name="Evgenia Korneva" userId="e62070071816427d" providerId="LiveId" clId="{60AF6361-E45B-4490-83F1-9DB7840CCED5}" dt="2020-12-08T00:14:56.551" v="6228" actId="207"/>
          <ac:spMkLst>
            <pc:docMk/>
            <pc:sldMk cId="2813213583" sldId="433"/>
            <ac:spMk id="3" creationId="{C80C01BB-0094-4FD1-8A33-2BC3E9F73266}"/>
          </ac:spMkLst>
        </pc:spChg>
      </pc:sldChg>
      <pc:sldChg chg="modSp add">
        <pc:chgData name="Evgenia Korneva" userId="e62070071816427d" providerId="LiveId" clId="{60AF6361-E45B-4490-83F1-9DB7840CCED5}" dt="2020-12-08T00:15:33.662" v="6236" actId="20577"/>
        <pc:sldMkLst>
          <pc:docMk/>
          <pc:sldMk cId="3719118461" sldId="434"/>
        </pc:sldMkLst>
        <pc:spChg chg="mod">
          <ac:chgData name="Evgenia Korneva" userId="e62070071816427d" providerId="LiveId" clId="{60AF6361-E45B-4490-83F1-9DB7840CCED5}" dt="2020-12-08T00:15:33.662" v="6236" actId="20577"/>
          <ac:spMkLst>
            <pc:docMk/>
            <pc:sldMk cId="3719118461" sldId="434"/>
            <ac:spMk id="3" creationId="{C80C01BB-0094-4FD1-8A33-2BC3E9F73266}"/>
          </ac:spMkLst>
        </pc:spChg>
      </pc:sldChg>
      <pc:sldChg chg="modSp add del">
        <pc:chgData name="Evgenia Korneva" userId="e62070071816427d" providerId="LiveId" clId="{60AF6361-E45B-4490-83F1-9DB7840CCED5}" dt="2020-12-09T08:06:37.637" v="8656" actId="2696"/>
        <pc:sldMkLst>
          <pc:docMk/>
          <pc:sldMk cId="753086853" sldId="435"/>
        </pc:sldMkLst>
        <pc:spChg chg="mod">
          <ac:chgData name="Evgenia Korneva" userId="e62070071816427d" providerId="LiveId" clId="{60AF6361-E45B-4490-83F1-9DB7840CCED5}" dt="2020-12-08T05:28:49.320" v="6269" actId="20577"/>
          <ac:spMkLst>
            <pc:docMk/>
            <pc:sldMk cId="753086853" sldId="435"/>
            <ac:spMk id="2" creationId="{4DE84DE9-34CF-4A28-92E7-6009840E83BA}"/>
          </ac:spMkLst>
        </pc:spChg>
        <pc:spChg chg="mod">
          <ac:chgData name="Evgenia Korneva" userId="e62070071816427d" providerId="LiveId" clId="{60AF6361-E45B-4490-83F1-9DB7840CCED5}" dt="2020-12-08T06:31:43.334" v="7432" actId="255"/>
          <ac:spMkLst>
            <pc:docMk/>
            <pc:sldMk cId="753086853" sldId="435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9T08:06:38.426" v="8659" actId="2696"/>
        <pc:sldMkLst>
          <pc:docMk/>
          <pc:sldMk cId="1125623848" sldId="436"/>
        </pc:sldMkLst>
        <pc:spChg chg="mod">
          <ac:chgData name="Evgenia Korneva" userId="e62070071816427d" providerId="LiveId" clId="{60AF6361-E45B-4490-83F1-9DB7840CCED5}" dt="2020-12-08T06:00:49.398" v="6922" actId="20577"/>
          <ac:spMkLst>
            <pc:docMk/>
            <pc:sldMk cId="1125623848" sldId="436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9T08:06:39.138" v="8662" actId="2696"/>
        <pc:sldMkLst>
          <pc:docMk/>
          <pc:sldMk cId="2562051512" sldId="437"/>
        </pc:sldMkLst>
        <pc:spChg chg="mod">
          <ac:chgData name="Evgenia Korneva" userId="e62070071816427d" providerId="LiveId" clId="{60AF6361-E45B-4490-83F1-9DB7840CCED5}" dt="2020-12-08T06:01:21.318" v="6925" actId="207"/>
          <ac:spMkLst>
            <pc:docMk/>
            <pc:sldMk cId="2562051512" sldId="437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8T06:32:43.758" v="7433" actId="2696"/>
        <pc:sldMkLst>
          <pc:docMk/>
          <pc:sldMk cId="1396429453" sldId="438"/>
        </pc:sldMkLst>
        <pc:spChg chg="mod">
          <ac:chgData name="Evgenia Korneva" userId="e62070071816427d" providerId="LiveId" clId="{60AF6361-E45B-4490-83F1-9DB7840CCED5}" dt="2020-12-08T05:59:34.486" v="6879" actId="207"/>
          <ac:spMkLst>
            <pc:docMk/>
            <pc:sldMk cId="1396429453" sldId="438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8T06:32:43.933" v="7434" actId="2696"/>
        <pc:sldMkLst>
          <pc:docMk/>
          <pc:sldMk cId="1316677921" sldId="439"/>
        </pc:sldMkLst>
        <pc:spChg chg="mod">
          <ac:chgData name="Evgenia Korneva" userId="e62070071816427d" providerId="LiveId" clId="{60AF6361-E45B-4490-83F1-9DB7840CCED5}" dt="2020-12-08T05:59:40.753" v="6881" actId="207"/>
          <ac:spMkLst>
            <pc:docMk/>
            <pc:sldMk cId="1316677921" sldId="439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8T07:34:37.805" v="8026" actId="2696"/>
        <pc:sldMkLst>
          <pc:docMk/>
          <pc:sldMk cId="463268877" sldId="440"/>
        </pc:sldMkLst>
        <pc:spChg chg="mod">
          <ac:chgData name="Evgenia Korneva" userId="e62070071816427d" providerId="LiveId" clId="{60AF6361-E45B-4490-83F1-9DB7840CCED5}" dt="2020-12-08T05:59:47.536" v="6883" actId="207"/>
          <ac:spMkLst>
            <pc:docMk/>
            <pc:sldMk cId="463268877" sldId="440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9T08:06:38.168" v="8658" actId="2696"/>
        <pc:sldMkLst>
          <pc:docMk/>
          <pc:sldMk cId="937378866" sldId="441"/>
        </pc:sldMkLst>
        <pc:spChg chg="mod">
          <ac:chgData name="Evgenia Korneva" userId="e62070071816427d" providerId="LiveId" clId="{60AF6361-E45B-4490-83F1-9DB7840CCED5}" dt="2020-12-08T06:00:24.588" v="6899" actId="20577"/>
          <ac:spMkLst>
            <pc:docMk/>
            <pc:sldMk cId="937378866" sldId="441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9T08:06:37.914" v="8657" actId="2696"/>
        <pc:sldMkLst>
          <pc:docMk/>
          <pc:sldMk cId="926259853" sldId="442"/>
        </pc:sldMkLst>
        <pc:spChg chg="mod">
          <ac:chgData name="Evgenia Korneva" userId="e62070071816427d" providerId="LiveId" clId="{60AF6361-E45B-4490-83F1-9DB7840CCED5}" dt="2020-12-08T06:00:09.399" v="6887" actId="207"/>
          <ac:spMkLst>
            <pc:docMk/>
            <pc:sldMk cId="926259853" sldId="442"/>
            <ac:spMk id="3" creationId="{72515CF7-2E57-426E-920C-CD6D7A9BE1C5}"/>
          </ac:spMkLst>
        </pc:spChg>
      </pc:sldChg>
      <pc:sldChg chg="add del">
        <pc:chgData name="Evgenia Korneva" userId="e62070071816427d" providerId="LiveId" clId="{60AF6361-E45B-4490-83F1-9DB7840CCED5}" dt="2020-12-09T08:06:39.373" v="8663" actId="2696"/>
        <pc:sldMkLst>
          <pc:docMk/>
          <pc:sldMk cId="554562164" sldId="443"/>
        </pc:sldMkLst>
      </pc:sldChg>
      <pc:sldChg chg="modSp add del">
        <pc:chgData name="Evgenia Korneva" userId="e62070071816427d" providerId="LiveId" clId="{60AF6361-E45B-4490-83F1-9DB7840CCED5}" dt="2020-12-09T08:06:38.906" v="8661" actId="2696"/>
        <pc:sldMkLst>
          <pc:docMk/>
          <pc:sldMk cId="4121126087" sldId="444"/>
        </pc:sldMkLst>
        <pc:spChg chg="mod">
          <ac:chgData name="Evgenia Korneva" userId="e62070071816427d" providerId="LiveId" clId="{60AF6361-E45B-4490-83F1-9DB7840CCED5}" dt="2020-12-08T06:01:27.861" v="6927" actId="207"/>
          <ac:spMkLst>
            <pc:docMk/>
            <pc:sldMk cId="4121126087" sldId="444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9T08:06:38.669" v="8660" actId="2696"/>
        <pc:sldMkLst>
          <pc:docMk/>
          <pc:sldMk cId="1937309661" sldId="445"/>
        </pc:sldMkLst>
        <pc:spChg chg="mod">
          <ac:chgData name="Evgenia Korneva" userId="e62070071816427d" providerId="LiveId" clId="{60AF6361-E45B-4490-83F1-9DB7840CCED5}" dt="2020-12-08T06:01:35.153" v="6929" actId="207"/>
          <ac:spMkLst>
            <pc:docMk/>
            <pc:sldMk cId="1937309661" sldId="445"/>
            <ac:spMk id="3" creationId="{72515CF7-2E57-426E-920C-CD6D7A9BE1C5}"/>
          </ac:spMkLst>
        </pc:spChg>
      </pc:sldChg>
      <pc:sldChg chg="addSp delSp modSp add del">
        <pc:chgData name="Evgenia Korneva" userId="e62070071816427d" providerId="LiveId" clId="{60AF6361-E45B-4490-83F1-9DB7840CCED5}" dt="2020-12-09T08:06:36.708" v="8651" actId="2696"/>
        <pc:sldMkLst>
          <pc:docMk/>
          <pc:sldMk cId="1695815993" sldId="446"/>
        </pc:sldMkLst>
        <pc:spChg chg="del">
          <ac:chgData name="Evgenia Korneva" userId="e62070071816427d" providerId="LiveId" clId="{60AF6361-E45B-4490-83F1-9DB7840CCED5}" dt="2020-12-08T06:01:57.610" v="6931"/>
          <ac:spMkLst>
            <pc:docMk/>
            <pc:sldMk cId="1695815993" sldId="446"/>
            <ac:spMk id="2" creationId="{0028A135-58AC-4582-A65C-63B784782C5E}"/>
          </ac:spMkLst>
        </pc:spChg>
        <pc:spChg chg="del">
          <ac:chgData name="Evgenia Korneva" userId="e62070071816427d" providerId="LiveId" clId="{60AF6361-E45B-4490-83F1-9DB7840CCED5}" dt="2020-12-08T06:01:57.610" v="6931"/>
          <ac:spMkLst>
            <pc:docMk/>
            <pc:sldMk cId="1695815993" sldId="446"/>
            <ac:spMk id="3" creationId="{A07DF898-688D-4649-AB36-3C8B65AC7926}"/>
          </ac:spMkLst>
        </pc:spChg>
        <pc:spChg chg="add mod">
          <ac:chgData name="Evgenia Korneva" userId="e62070071816427d" providerId="LiveId" clId="{60AF6361-E45B-4490-83F1-9DB7840CCED5}" dt="2020-12-08T06:02:21.927" v="6968" actId="113"/>
          <ac:spMkLst>
            <pc:docMk/>
            <pc:sldMk cId="1695815993" sldId="446"/>
            <ac:spMk id="5" creationId="{354F0BAD-8825-415A-B9B6-1EB20BB31967}"/>
          </ac:spMkLst>
        </pc:spChg>
        <pc:spChg chg="add mod">
          <ac:chgData name="Evgenia Korneva" userId="e62070071816427d" providerId="LiveId" clId="{60AF6361-E45B-4490-83F1-9DB7840CCED5}" dt="2020-12-08T06:01:57.610" v="6931"/>
          <ac:spMkLst>
            <pc:docMk/>
            <pc:sldMk cId="1695815993" sldId="446"/>
            <ac:spMk id="6" creationId="{1C1416CF-E3B9-4435-99AE-04C8D70F54C5}"/>
          </ac:spMkLst>
        </pc:spChg>
      </pc:sldChg>
      <pc:sldChg chg="modSp add del">
        <pc:chgData name="Evgenia Korneva" userId="e62070071816427d" providerId="LiveId" clId="{60AF6361-E45B-4490-83F1-9DB7840CCED5}" dt="2020-12-08T06:26:28.729" v="7108" actId="2696"/>
        <pc:sldMkLst>
          <pc:docMk/>
          <pc:sldMk cId="1879607395" sldId="447"/>
        </pc:sldMkLst>
        <pc:spChg chg="mod">
          <ac:chgData name="Evgenia Korneva" userId="e62070071816427d" providerId="LiveId" clId="{60AF6361-E45B-4490-83F1-9DB7840CCED5}" dt="2020-12-08T06:02:39.159" v="6977" actId="20577"/>
          <ac:spMkLst>
            <pc:docMk/>
            <pc:sldMk cId="1879607395" sldId="447"/>
            <ac:spMk id="5" creationId="{354F0BAD-8825-415A-B9B6-1EB20BB31967}"/>
          </ac:spMkLst>
        </pc:spChg>
      </pc:sldChg>
      <pc:sldChg chg="addSp delSp modSp add">
        <pc:chgData name="Evgenia Korneva" userId="e62070071816427d" providerId="LiveId" clId="{60AF6361-E45B-4490-83F1-9DB7840CCED5}" dt="2020-12-08T06:27:43.610" v="7166" actId="27636"/>
        <pc:sldMkLst>
          <pc:docMk/>
          <pc:sldMk cId="3880891117" sldId="447"/>
        </pc:sldMkLst>
        <pc:spChg chg="del">
          <ac:chgData name="Evgenia Korneva" userId="e62070071816427d" providerId="LiveId" clId="{60AF6361-E45B-4490-83F1-9DB7840CCED5}" dt="2020-12-08T06:27:22.540" v="7126"/>
          <ac:spMkLst>
            <pc:docMk/>
            <pc:sldMk cId="3880891117" sldId="447"/>
            <ac:spMk id="2" creationId="{A84D0261-9234-49F4-8060-B0226EFDB5D7}"/>
          </ac:spMkLst>
        </pc:spChg>
        <pc:spChg chg="del">
          <ac:chgData name="Evgenia Korneva" userId="e62070071816427d" providerId="LiveId" clId="{60AF6361-E45B-4490-83F1-9DB7840CCED5}" dt="2020-12-08T06:27:22.540" v="7126"/>
          <ac:spMkLst>
            <pc:docMk/>
            <pc:sldMk cId="3880891117" sldId="447"/>
            <ac:spMk id="3" creationId="{5872D58F-0B4E-4FA1-9E0B-326AFD7BC4E9}"/>
          </ac:spMkLst>
        </pc:spChg>
        <pc:spChg chg="add mod">
          <ac:chgData name="Evgenia Korneva" userId="e62070071816427d" providerId="LiveId" clId="{60AF6361-E45B-4490-83F1-9DB7840CCED5}" dt="2020-12-08T06:27:43.610" v="7166" actId="27636"/>
          <ac:spMkLst>
            <pc:docMk/>
            <pc:sldMk cId="3880891117" sldId="447"/>
            <ac:spMk id="5" creationId="{60A1414B-AAA2-488A-843B-AC0E176AEEDD}"/>
          </ac:spMkLst>
        </pc:spChg>
        <pc:spChg chg="add mod">
          <ac:chgData name="Evgenia Korneva" userId="e62070071816427d" providerId="LiveId" clId="{60AF6361-E45B-4490-83F1-9DB7840CCED5}" dt="2020-12-08T06:27:22.540" v="7126"/>
          <ac:spMkLst>
            <pc:docMk/>
            <pc:sldMk cId="3880891117" sldId="447"/>
            <ac:spMk id="6" creationId="{D89C336A-F172-4A75-B301-DE5004CFBD8B}"/>
          </ac:spMkLst>
        </pc:spChg>
      </pc:sldChg>
      <pc:sldChg chg="add">
        <pc:chgData name="Evgenia Korneva" userId="e62070071816427d" providerId="LiveId" clId="{60AF6361-E45B-4490-83F1-9DB7840CCED5}" dt="2020-12-08T06:33:00.556" v="7435"/>
        <pc:sldMkLst>
          <pc:docMk/>
          <pc:sldMk cId="1271100291" sldId="448"/>
        </pc:sldMkLst>
      </pc:sldChg>
      <pc:sldChg chg="modSp add">
        <pc:chgData name="Evgenia Korneva" userId="e62070071816427d" providerId="LiveId" clId="{60AF6361-E45B-4490-83F1-9DB7840CCED5}" dt="2020-12-08T06:33:16.383" v="7438" actId="207"/>
        <pc:sldMkLst>
          <pc:docMk/>
          <pc:sldMk cId="253370504" sldId="449"/>
        </pc:sldMkLst>
        <pc:spChg chg="mod">
          <ac:chgData name="Evgenia Korneva" userId="e62070071816427d" providerId="LiveId" clId="{60AF6361-E45B-4490-83F1-9DB7840CCED5}" dt="2020-12-08T06:33:16.383" v="7438" actId="207"/>
          <ac:spMkLst>
            <pc:docMk/>
            <pc:sldMk cId="253370504" sldId="449"/>
            <ac:spMk id="3" creationId="{DD4B17E4-E6D7-471C-ABE4-6F5C3D3A617C}"/>
          </ac:spMkLst>
        </pc:spChg>
      </pc:sldChg>
      <pc:sldChg chg="modSp add">
        <pc:chgData name="Evgenia Korneva" userId="e62070071816427d" providerId="LiveId" clId="{60AF6361-E45B-4490-83F1-9DB7840CCED5}" dt="2020-12-08T06:33:23.499" v="7440" actId="207"/>
        <pc:sldMkLst>
          <pc:docMk/>
          <pc:sldMk cId="1876911019" sldId="450"/>
        </pc:sldMkLst>
        <pc:spChg chg="mod">
          <ac:chgData name="Evgenia Korneva" userId="e62070071816427d" providerId="LiveId" clId="{60AF6361-E45B-4490-83F1-9DB7840CCED5}" dt="2020-12-08T06:33:23.499" v="7440" actId="207"/>
          <ac:spMkLst>
            <pc:docMk/>
            <pc:sldMk cId="1876911019" sldId="450"/>
            <ac:spMk id="3" creationId="{DD4B17E4-E6D7-471C-ABE4-6F5C3D3A617C}"/>
          </ac:spMkLst>
        </pc:spChg>
      </pc:sldChg>
      <pc:sldChg chg="addSp delSp modSp add">
        <pc:chgData name="Evgenia Korneva" userId="e62070071816427d" providerId="LiveId" clId="{60AF6361-E45B-4490-83F1-9DB7840CCED5}" dt="2020-12-08T06:33:49.735" v="7444" actId="478"/>
        <pc:sldMkLst>
          <pc:docMk/>
          <pc:sldMk cId="2686470885" sldId="451"/>
        </pc:sldMkLst>
        <pc:spChg chg="mod">
          <ac:chgData name="Evgenia Korneva" userId="e62070071816427d" providerId="LiveId" clId="{60AF6361-E45B-4490-83F1-9DB7840CCED5}" dt="2020-12-08T06:33:40.073" v="7442" actId="207"/>
          <ac:spMkLst>
            <pc:docMk/>
            <pc:sldMk cId="2686470885" sldId="451"/>
            <ac:spMk id="4" creationId="{1D990D29-935B-49F8-ADEA-160339BCEF7A}"/>
          </ac:spMkLst>
        </pc:spChg>
        <pc:spChg chg="add del mod">
          <ac:chgData name="Evgenia Korneva" userId="e62070071816427d" providerId="LiveId" clId="{60AF6361-E45B-4490-83F1-9DB7840CCED5}" dt="2020-12-08T06:33:49.735" v="7444" actId="478"/>
          <ac:spMkLst>
            <pc:docMk/>
            <pc:sldMk cId="2686470885" sldId="451"/>
            <ac:spMk id="5" creationId="{F2DD8480-E865-4A06-81B4-2C98B3B2462B}"/>
          </ac:spMkLst>
        </pc:spChg>
        <pc:picChg chg="del">
          <ac:chgData name="Evgenia Korneva" userId="e62070071816427d" providerId="LiveId" clId="{60AF6361-E45B-4490-83F1-9DB7840CCED5}" dt="2020-12-08T06:33:45.665" v="7443" actId="478"/>
          <ac:picMkLst>
            <pc:docMk/>
            <pc:sldMk cId="2686470885" sldId="451"/>
            <ac:picMk id="6" creationId="{D2C05835-E924-4ADC-8995-EE6063FFDDB1}"/>
          </ac:picMkLst>
        </pc:picChg>
      </pc:sldChg>
      <pc:sldChg chg="modSp add">
        <pc:chgData name="Evgenia Korneva" userId="e62070071816427d" providerId="LiveId" clId="{60AF6361-E45B-4490-83F1-9DB7840CCED5}" dt="2020-12-08T06:35:59.708" v="7484" actId="207"/>
        <pc:sldMkLst>
          <pc:docMk/>
          <pc:sldMk cId="437004591" sldId="452"/>
        </pc:sldMkLst>
        <pc:spChg chg="mod">
          <ac:chgData name="Evgenia Korneva" userId="e62070071816427d" providerId="LiveId" clId="{60AF6361-E45B-4490-83F1-9DB7840CCED5}" dt="2020-12-08T06:35:59.708" v="7484" actId="207"/>
          <ac:spMkLst>
            <pc:docMk/>
            <pc:sldMk cId="437004591" sldId="452"/>
            <ac:spMk id="3" creationId="{FB0FCF18-F2B2-4C2C-8553-AE9C13E358B0}"/>
          </ac:spMkLst>
        </pc:spChg>
      </pc:sldChg>
      <pc:sldChg chg="add del">
        <pc:chgData name="Evgenia Korneva" userId="e62070071816427d" providerId="LiveId" clId="{60AF6361-E45B-4490-83F1-9DB7840CCED5}" dt="2020-12-08T06:34:09.875" v="7446" actId="2696"/>
        <pc:sldMkLst>
          <pc:docMk/>
          <pc:sldMk cId="1583720213" sldId="452"/>
        </pc:sldMkLst>
      </pc:sldChg>
      <pc:sldChg chg="modSp add">
        <pc:chgData name="Evgenia Korneva" userId="e62070071816427d" providerId="LiveId" clId="{60AF6361-E45B-4490-83F1-9DB7840CCED5}" dt="2020-12-08T06:36:07.923" v="7486" actId="207"/>
        <pc:sldMkLst>
          <pc:docMk/>
          <pc:sldMk cId="1541286381" sldId="453"/>
        </pc:sldMkLst>
        <pc:spChg chg="mod">
          <ac:chgData name="Evgenia Korneva" userId="e62070071816427d" providerId="LiveId" clId="{60AF6361-E45B-4490-83F1-9DB7840CCED5}" dt="2020-12-08T06:36:07.923" v="7486" actId="207"/>
          <ac:spMkLst>
            <pc:docMk/>
            <pc:sldMk cId="1541286381" sldId="453"/>
            <ac:spMk id="3" creationId="{FB0FCF18-F2B2-4C2C-8553-AE9C13E358B0}"/>
          </ac:spMkLst>
        </pc:spChg>
      </pc:sldChg>
      <pc:sldChg chg="modSp add">
        <pc:chgData name="Evgenia Korneva" userId="e62070071816427d" providerId="LiveId" clId="{60AF6361-E45B-4490-83F1-9DB7840CCED5}" dt="2020-12-08T06:37:53.300" v="7500" actId="207"/>
        <pc:sldMkLst>
          <pc:docMk/>
          <pc:sldMk cId="2494206887" sldId="454"/>
        </pc:sldMkLst>
        <pc:spChg chg="mod">
          <ac:chgData name="Evgenia Korneva" userId="e62070071816427d" providerId="LiveId" clId="{60AF6361-E45B-4490-83F1-9DB7840CCED5}" dt="2020-12-08T06:37:53.300" v="7500" actId="207"/>
          <ac:spMkLst>
            <pc:docMk/>
            <pc:sldMk cId="2494206887" sldId="454"/>
            <ac:spMk id="3" creationId="{10642B79-A275-4065-A784-6C301333366D}"/>
          </ac:spMkLst>
        </pc:spChg>
      </pc:sldChg>
      <pc:sldChg chg="modSp add">
        <pc:chgData name="Evgenia Korneva" userId="e62070071816427d" providerId="LiveId" clId="{60AF6361-E45B-4490-83F1-9DB7840CCED5}" dt="2020-12-08T06:38:01.330" v="7502" actId="207"/>
        <pc:sldMkLst>
          <pc:docMk/>
          <pc:sldMk cId="2702414643" sldId="455"/>
        </pc:sldMkLst>
        <pc:spChg chg="mod">
          <ac:chgData name="Evgenia Korneva" userId="e62070071816427d" providerId="LiveId" clId="{60AF6361-E45B-4490-83F1-9DB7840CCED5}" dt="2020-12-08T06:38:01.330" v="7502" actId="207"/>
          <ac:spMkLst>
            <pc:docMk/>
            <pc:sldMk cId="2702414643" sldId="455"/>
            <ac:spMk id="3" creationId="{10642B79-A275-4065-A784-6C301333366D}"/>
          </ac:spMkLst>
        </pc:spChg>
      </pc:sldChg>
      <pc:sldChg chg="modSp add">
        <pc:chgData name="Evgenia Korneva" userId="e62070071816427d" providerId="LiveId" clId="{60AF6361-E45B-4490-83F1-9DB7840CCED5}" dt="2020-12-08T06:39:01.169" v="7510" actId="207"/>
        <pc:sldMkLst>
          <pc:docMk/>
          <pc:sldMk cId="2955916267" sldId="456"/>
        </pc:sldMkLst>
        <pc:spChg chg="mod">
          <ac:chgData name="Evgenia Korneva" userId="e62070071816427d" providerId="LiveId" clId="{60AF6361-E45B-4490-83F1-9DB7840CCED5}" dt="2020-12-08T06:39:01.169" v="7510" actId="207"/>
          <ac:spMkLst>
            <pc:docMk/>
            <pc:sldMk cId="2955916267" sldId="456"/>
            <ac:spMk id="3" creationId="{10642B79-A275-4065-A784-6C301333366D}"/>
          </ac:spMkLst>
        </pc:spChg>
      </pc:sldChg>
      <pc:sldChg chg="modSp add">
        <pc:chgData name="Evgenia Korneva" userId="e62070071816427d" providerId="LiveId" clId="{60AF6361-E45B-4490-83F1-9DB7840CCED5}" dt="2020-12-08T06:38:26.302" v="7506" actId="207"/>
        <pc:sldMkLst>
          <pc:docMk/>
          <pc:sldMk cId="2277728929" sldId="457"/>
        </pc:sldMkLst>
        <pc:spChg chg="mod">
          <ac:chgData name="Evgenia Korneva" userId="e62070071816427d" providerId="LiveId" clId="{60AF6361-E45B-4490-83F1-9DB7840CCED5}" dt="2020-12-08T06:38:26.302" v="7506" actId="207"/>
          <ac:spMkLst>
            <pc:docMk/>
            <pc:sldMk cId="2277728929" sldId="457"/>
            <ac:spMk id="3" creationId="{10642B79-A275-4065-A784-6C301333366D}"/>
          </ac:spMkLst>
        </pc:spChg>
      </pc:sldChg>
      <pc:sldChg chg="modSp add">
        <pc:chgData name="Evgenia Korneva" userId="e62070071816427d" providerId="LiveId" clId="{60AF6361-E45B-4490-83F1-9DB7840CCED5}" dt="2020-12-08T06:39:43.172" v="7514" actId="207"/>
        <pc:sldMkLst>
          <pc:docMk/>
          <pc:sldMk cId="3322468515" sldId="458"/>
        </pc:sldMkLst>
        <pc:spChg chg="mod">
          <ac:chgData name="Evgenia Korneva" userId="e62070071816427d" providerId="LiveId" clId="{60AF6361-E45B-4490-83F1-9DB7840CCED5}" dt="2020-12-08T06:39:43.172" v="7514" actId="207"/>
          <ac:spMkLst>
            <pc:docMk/>
            <pc:sldMk cId="3322468515" sldId="458"/>
            <ac:spMk id="3" creationId="{36FFAD48-1A04-46AE-8530-84C974DF7B95}"/>
          </ac:spMkLst>
        </pc:spChg>
      </pc:sldChg>
      <pc:sldChg chg="modSp add">
        <pc:chgData name="Evgenia Korneva" userId="e62070071816427d" providerId="LiveId" clId="{60AF6361-E45B-4490-83F1-9DB7840CCED5}" dt="2020-12-08T06:39:56.985" v="7516" actId="207"/>
        <pc:sldMkLst>
          <pc:docMk/>
          <pc:sldMk cId="2999913590" sldId="459"/>
        </pc:sldMkLst>
        <pc:spChg chg="mod">
          <ac:chgData name="Evgenia Korneva" userId="e62070071816427d" providerId="LiveId" clId="{60AF6361-E45B-4490-83F1-9DB7840CCED5}" dt="2020-12-08T06:39:56.985" v="7516" actId="207"/>
          <ac:spMkLst>
            <pc:docMk/>
            <pc:sldMk cId="2999913590" sldId="459"/>
            <ac:spMk id="3" creationId="{36FFAD48-1A04-46AE-8530-84C974DF7B95}"/>
          </ac:spMkLst>
        </pc:spChg>
      </pc:sldChg>
      <pc:sldChg chg="modSp add">
        <pc:chgData name="Evgenia Korneva" userId="e62070071816427d" providerId="LiveId" clId="{60AF6361-E45B-4490-83F1-9DB7840CCED5}" dt="2020-12-08T06:40:03.683" v="7518" actId="207"/>
        <pc:sldMkLst>
          <pc:docMk/>
          <pc:sldMk cId="3685644769" sldId="460"/>
        </pc:sldMkLst>
        <pc:spChg chg="mod">
          <ac:chgData name="Evgenia Korneva" userId="e62070071816427d" providerId="LiveId" clId="{60AF6361-E45B-4490-83F1-9DB7840CCED5}" dt="2020-12-08T06:40:03.683" v="7518" actId="207"/>
          <ac:spMkLst>
            <pc:docMk/>
            <pc:sldMk cId="3685644769" sldId="460"/>
            <ac:spMk id="3" creationId="{36FFAD48-1A04-46AE-8530-84C974DF7B95}"/>
          </ac:spMkLst>
        </pc:spChg>
      </pc:sldChg>
      <pc:sldChg chg="modSp add">
        <pc:chgData name="Evgenia Korneva" userId="e62070071816427d" providerId="LiveId" clId="{60AF6361-E45B-4490-83F1-9DB7840CCED5}" dt="2020-12-08T06:40:11.658" v="7520" actId="207"/>
        <pc:sldMkLst>
          <pc:docMk/>
          <pc:sldMk cId="2627387690" sldId="461"/>
        </pc:sldMkLst>
        <pc:spChg chg="mod">
          <ac:chgData name="Evgenia Korneva" userId="e62070071816427d" providerId="LiveId" clId="{60AF6361-E45B-4490-83F1-9DB7840CCED5}" dt="2020-12-08T06:40:11.658" v="7520" actId="207"/>
          <ac:spMkLst>
            <pc:docMk/>
            <pc:sldMk cId="2627387690" sldId="461"/>
            <ac:spMk id="3" creationId="{36FFAD48-1A04-46AE-8530-84C974DF7B95}"/>
          </ac:spMkLst>
        </pc:spChg>
      </pc:sldChg>
      <pc:sldChg chg="modSp add">
        <pc:chgData name="Evgenia Korneva" userId="e62070071816427d" providerId="LiveId" clId="{60AF6361-E45B-4490-83F1-9DB7840CCED5}" dt="2020-12-08T06:40:20.629" v="7522" actId="207"/>
        <pc:sldMkLst>
          <pc:docMk/>
          <pc:sldMk cId="3515821652" sldId="462"/>
        </pc:sldMkLst>
        <pc:spChg chg="mod">
          <ac:chgData name="Evgenia Korneva" userId="e62070071816427d" providerId="LiveId" clId="{60AF6361-E45B-4490-83F1-9DB7840CCED5}" dt="2020-12-08T06:40:20.629" v="7522" actId="207"/>
          <ac:spMkLst>
            <pc:docMk/>
            <pc:sldMk cId="3515821652" sldId="462"/>
            <ac:spMk id="3" creationId="{36FFAD48-1A04-46AE-8530-84C974DF7B95}"/>
          </ac:spMkLst>
        </pc:spChg>
      </pc:sldChg>
      <pc:sldChg chg="modSp add">
        <pc:chgData name="Evgenia Korneva" userId="e62070071816427d" providerId="LiveId" clId="{60AF6361-E45B-4490-83F1-9DB7840CCED5}" dt="2020-12-08T06:56:32.350" v="7531" actId="207"/>
        <pc:sldMkLst>
          <pc:docMk/>
          <pc:sldMk cId="807112673" sldId="463"/>
        </pc:sldMkLst>
        <pc:spChg chg="mod">
          <ac:chgData name="Evgenia Korneva" userId="e62070071816427d" providerId="LiveId" clId="{60AF6361-E45B-4490-83F1-9DB7840CCED5}" dt="2020-12-08T06:56:32.350" v="7531" actId="207"/>
          <ac:spMkLst>
            <pc:docMk/>
            <pc:sldMk cId="807112673" sldId="463"/>
            <ac:spMk id="3" creationId="{E69A5E9F-5F2B-423D-A750-2DA621F86341}"/>
          </ac:spMkLst>
        </pc:spChg>
      </pc:sldChg>
      <pc:sldChg chg="modSp add">
        <pc:chgData name="Evgenia Korneva" userId="e62070071816427d" providerId="LiveId" clId="{60AF6361-E45B-4490-83F1-9DB7840CCED5}" dt="2020-12-08T06:56:57.818" v="7534" actId="207"/>
        <pc:sldMkLst>
          <pc:docMk/>
          <pc:sldMk cId="3541652872" sldId="464"/>
        </pc:sldMkLst>
        <pc:spChg chg="mod">
          <ac:chgData name="Evgenia Korneva" userId="e62070071816427d" providerId="LiveId" clId="{60AF6361-E45B-4490-83F1-9DB7840CCED5}" dt="2020-12-08T06:56:57.818" v="7534" actId="207"/>
          <ac:spMkLst>
            <pc:docMk/>
            <pc:sldMk cId="3541652872" sldId="464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6:57:40.233" v="7541" actId="207"/>
        <pc:sldMkLst>
          <pc:docMk/>
          <pc:sldMk cId="1534895742" sldId="465"/>
        </pc:sldMkLst>
        <pc:spChg chg="mod">
          <ac:chgData name="Evgenia Korneva" userId="e62070071816427d" providerId="LiveId" clId="{60AF6361-E45B-4490-83F1-9DB7840CCED5}" dt="2020-12-08T06:57:40.233" v="7541" actId="207"/>
          <ac:spMkLst>
            <pc:docMk/>
            <pc:sldMk cId="1534895742" sldId="465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6:57:36.211" v="7540" actId="207"/>
        <pc:sldMkLst>
          <pc:docMk/>
          <pc:sldMk cId="2432894466" sldId="466"/>
        </pc:sldMkLst>
        <pc:spChg chg="mod">
          <ac:chgData name="Evgenia Korneva" userId="e62070071816427d" providerId="LiveId" clId="{60AF6361-E45B-4490-83F1-9DB7840CCED5}" dt="2020-12-08T06:57:36.211" v="7540" actId="207"/>
          <ac:spMkLst>
            <pc:docMk/>
            <pc:sldMk cId="2432894466" sldId="466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6:57:48.072" v="7543" actId="207"/>
        <pc:sldMkLst>
          <pc:docMk/>
          <pc:sldMk cId="665810527" sldId="467"/>
        </pc:sldMkLst>
        <pc:spChg chg="mod">
          <ac:chgData name="Evgenia Korneva" userId="e62070071816427d" providerId="LiveId" clId="{60AF6361-E45B-4490-83F1-9DB7840CCED5}" dt="2020-12-08T06:57:48.072" v="7543" actId="207"/>
          <ac:spMkLst>
            <pc:docMk/>
            <pc:sldMk cId="665810527" sldId="467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6:58:16.648" v="7546" actId="207"/>
        <pc:sldMkLst>
          <pc:docMk/>
          <pc:sldMk cId="656511714" sldId="468"/>
        </pc:sldMkLst>
        <pc:spChg chg="mod">
          <ac:chgData name="Evgenia Korneva" userId="e62070071816427d" providerId="LiveId" clId="{60AF6361-E45B-4490-83F1-9DB7840CCED5}" dt="2020-12-08T06:58:16.648" v="7546" actId="207"/>
          <ac:spMkLst>
            <pc:docMk/>
            <pc:sldMk cId="656511714" sldId="468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6:58:53.021" v="7555"/>
        <pc:sldMkLst>
          <pc:docMk/>
          <pc:sldMk cId="1758106944" sldId="469"/>
        </pc:sldMkLst>
        <pc:spChg chg="mod">
          <ac:chgData name="Evgenia Korneva" userId="e62070071816427d" providerId="LiveId" clId="{60AF6361-E45B-4490-83F1-9DB7840CCED5}" dt="2020-12-08T06:58:53.021" v="7555"/>
          <ac:spMkLst>
            <pc:docMk/>
            <pc:sldMk cId="1758106944" sldId="469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6:59:01.118" v="7557" actId="207"/>
        <pc:sldMkLst>
          <pc:docMk/>
          <pc:sldMk cId="871703170" sldId="470"/>
        </pc:sldMkLst>
        <pc:spChg chg="mod">
          <ac:chgData name="Evgenia Korneva" userId="e62070071816427d" providerId="LiveId" clId="{60AF6361-E45B-4490-83F1-9DB7840CCED5}" dt="2020-12-08T06:59:01.118" v="7557" actId="207"/>
          <ac:spMkLst>
            <pc:docMk/>
            <pc:sldMk cId="871703170" sldId="470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6:59:10.295" v="7559" actId="207"/>
        <pc:sldMkLst>
          <pc:docMk/>
          <pc:sldMk cId="884072871" sldId="471"/>
        </pc:sldMkLst>
        <pc:spChg chg="mod">
          <ac:chgData name="Evgenia Korneva" userId="e62070071816427d" providerId="LiveId" clId="{60AF6361-E45B-4490-83F1-9DB7840CCED5}" dt="2020-12-08T06:59:10.295" v="7559" actId="207"/>
          <ac:spMkLst>
            <pc:docMk/>
            <pc:sldMk cId="884072871" sldId="471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6:59:57.441" v="7561" actId="207"/>
        <pc:sldMkLst>
          <pc:docMk/>
          <pc:sldMk cId="759227814" sldId="472"/>
        </pc:sldMkLst>
        <pc:spChg chg="mod">
          <ac:chgData name="Evgenia Korneva" userId="e62070071816427d" providerId="LiveId" clId="{60AF6361-E45B-4490-83F1-9DB7840CCED5}" dt="2020-12-08T06:59:57.441" v="7561" actId="207"/>
          <ac:spMkLst>
            <pc:docMk/>
            <pc:sldMk cId="759227814" sldId="472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0:19.889" v="7563" actId="207"/>
        <pc:sldMkLst>
          <pc:docMk/>
          <pc:sldMk cId="3809716202" sldId="473"/>
        </pc:sldMkLst>
        <pc:spChg chg="mod">
          <ac:chgData name="Evgenia Korneva" userId="e62070071816427d" providerId="LiveId" clId="{60AF6361-E45B-4490-83F1-9DB7840CCED5}" dt="2020-12-08T07:00:19.889" v="7563" actId="207"/>
          <ac:spMkLst>
            <pc:docMk/>
            <pc:sldMk cId="3809716202" sldId="473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0:26.680" v="7565" actId="207"/>
        <pc:sldMkLst>
          <pc:docMk/>
          <pc:sldMk cId="1854091542" sldId="474"/>
        </pc:sldMkLst>
        <pc:spChg chg="mod">
          <ac:chgData name="Evgenia Korneva" userId="e62070071816427d" providerId="LiveId" clId="{60AF6361-E45B-4490-83F1-9DB7840CCED5}" dt="2020-12-08T07:00:26.680" v="7565" actId="207"/>
          <ac:spMkLst>
            <pc:docMk/>
            <pc:sldMk cId="1854091542" sldId="474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1:22.327" v="7575" actId="207"/>
        <pc:sldMkLst>
          <pc:docMk/>
          <pc:sldMk cId="1477884334" sldId="475"/>
        </pc:sldMkLst>
        <pc:spChg chg="mod">
          <ac:chgData name="Evgenia Korneva" userId="e62070071816427d" providerId="LiveId" clId="{60AF6361-E45B-4490-83F1-9DB7840CCED5}" dt="2020-12-08T07:01:22.327" v="7575" actId="207"/>
          <ac:spMkLst>
            <pc:docMk/>
            <pc:sldMk cId="1477884334" sldId="475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0:41.542" v="7569" actId="207"/>
        <pc:sldMkLst>
          <pc:docMk/>
          <pc:sldMk cId="3282170441" sldId="476"/>
        </pc:sldMkLst>
        <pc:spChg chg="mod">
          <ac:chgData name="Evgenia Korneva" userId="e62070071816427d" providerId="LiveId" clId="{60AF6361-E45B-4490-83F1-9DB7840CCED5}" dt="2020-12-08T07:00:41.542" v="7569" actId="207"/>
          <ac:spMkLst>
            <pc:docMk/>
            <pc:sldMk cId="3282170441" sldId="476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0:49.997" v="7571" actId="207"/>
        <pc:sldMkLst>
          <pc:docMk/>
          <pc:sldMk cId="431443593" sldId="477"/>
        </pc:sldMkLst>
        <pc:spChg chg="mod">
          <ac:chgData name="Evgenia Korneva" userId="e62070071816427d" providerId="LiveId" clId="{60AF6361-E45B-4490-83F1-9DB7840CCED5}" dt="2020-12-08T07:00:49.997" v="7571" actId="207"/>
          <ac:spMkLst>
            <pc:docMk/>
            <pc:sldMk cId="431443593" sldId="477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1:03.764" v="7573" actId="207"/>
        <pc:sldMkLst>
          <pc:docMk/>
          <pc:sldMk cId="1469309638" sldId="478"/>
        </pc:sldMkLst>
        <pc:spChg chg="mod">
          <ac:chgData name="Evgenia Korneva" userId="e62070071816427d" providerId="LiveId" clId="{60AF6361-E45B-4490-83F1-9DB7840CCED5}" dt="2020-12-08T07:01:03.764" v="7573" actId="207"/>
          <ac:spMkLst>
            <pc:docMk/>
            <pc:sldMk cId="1469309638" sldId="478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2:12.440" v="7580" actId="207"/>
        <pc:sldMkLst>
          <pc:docMk/>
          <pc:sldMk cId="428043374" sldId="479"/>
        </pc:sldMkLst>
        <pc:spChg chg="mod">
          <ac:chgData name="Evgenia Korneva" userId="e62070071816427d" providerId="LiveId" clId="{60AF6361-E45B-4490-83F1-9DB7840CCED5}" dt="2020-12-08T07:02:12.440" v="7580" actId="207"/>
          <ac:spMkLst>
            <pc:docMk/>
            <pc:sldMk cId="428043374" sldId="479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2:21.688" v="7582" actId="207"/>
        <pc:sldMkLst>
          <pc:docMk/>
          <pc:sldMk cId="11776066" sldId="480"/>
        </pc:sldMkLst>
        <pc:spChg chg="mod">
          <ac:chgData name="Evgenia Korneva" userId="e62070071816427d" providerId="LiveId" clId="{60AF6361-E45B-4490-83F1-9DB7840CCED5}" dt="2020-12-08T07:02:21.688" v="7582" actId="207"/>
          <ac:spMkLst>
            <pc:docMk/>
            <pc:sldMk cId="11776066" sldId="480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2:29.759" v="7584" actId="207"/>
        <pc:sldMkLst>
          <pc:docMk/>
          <pc:sldMk cId="3046202356" sldId="481"/>
        </pc:sldMkLst>
        <pc:spChg chg="mod">
          <ac:chgData name="Evgenia Korneva" userId="e62070071816427d" providerId="LiveId" clId="{60AF6361-E45B-4490-83F1-9DB7840CCED5}" dt="2020-12-08T07:02:29.759" v="7584" actId="207"/>
          <ac:spMkLst>
            <pc:docMk/>
            <pc:sldMk cId="3046202356" sldId="481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2:36.707" v="7586" actId="207"/>
        <pc:sldMkLst>
          <pc:docMk/>
          <pc:sldMk cId="2011599507" sldId="482"/>
        </pc:sldMkLst>
        <pc:spChg chg="mod">
          <ac:chgData name="Evgenia Korneva" userId="e62070071816427d" providerId="LiveId" clId="{60AF6361-E45B-4490-83F1-9DB7840CCED5}" dt="2020-12-08T07:02:36.707" v="7586" actId="207"/>
          <ac:spMkLst>
            <pc:docMk/>
            <pc:sldMk cId="2011599507" sldId="482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2:44.605" v="7588" actId="207"/>
        <pc:sldMkLst>
          <pc:docMk/>
          <pc:sldMk cId="1207694706" sldId="483"/>
        </pc:sldMkLst>
        <pc:spChg chg="mod">
          <ac:chgData name="Evgenia Korneva" userId="e62070071816427d" providerId="LiveId" clId="{60AF6361-E45B-4490-83F1-9DB7840CCED5}" dt="2020-12-08T07:02:44.605" v="7588" actId="207"/>
          <ac:spMkLst>
            <pc:docMk/>
            <pc:sldMk cId="1207694706" sldId="483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2:51.501" v="7590" actId="207"/>
        <pc:sldMkLst>
          <pc:docMk/>
          <pc:sldMk cId="1314178709" sldId="484"/>
        </pc:sldMkLst>
        <pc:spChg chg="mod">
          <ac:chgData name="Evgenia Korneva" userId="e62070071816427d" providerId="LiveId" clId="{60AF6361-E45B-4490-83F1-9DB7840CCED5}" dt="2020-12-08T07:02:51.501" v="7590" actId="207"/>
          <ac:spMkLst>
            <pc:docMk/>
            <pc:sldMk cId="1314178709" sldId="484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3:33.399" v="7598" actId="207"/>
        <pc:sldMkLst>
          <pc:docMk/>
          <pc:sldMk cId="2130532518" sldId="485"/>
        </pc:sldMkLst>
        <pc:spChg chg="mod">
          <ac:chgData name="Evgenia Korneva" userId="e62070071816427d" providerId="LiveId" clId="{60AF6361-E45B-4490-83F1-9DB7840CCED5}" dt="2020-12-08T07:03:33.399" v="7598" actId="207"/>
          <ac:spMkLst>
            <pc:docMk/>
            <pc:sldMk cId="2130532518" sldId="485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3:13.770" v="7594" actId="207"/>
        <pc:sldMkLst>
          <pc:docMk/>
          <pc:sldMk cId="2274099227" sldId="486"/>
        </pc:sldMkLst>
        <pc:spChg chg="mod">
          <ac:chgData name="Evgenia Korneva" userId="e62070071816427d" providerId="LiveId" clId="{60AF6361-E45B-4490-83F1-9DB7840CCED5}" dt="2020-12-08T07:03:13.770" v="7594" actId="207"/>
          <ac:spMkLst>
            <pc:docMk/>
            <pc:sldMk cId="2274099227" sldId="486"/>
            <ac:spMk id="3" creationId="{E5BA2ADF-FFF9-4E79-830B-6F8C190EB503}"/>
          </ac:spMkLst>
        </pc:spChg>
      </pc:sldChg>
      <pc:sldChg chg="add del">
        <pc:chgData name="Evgenia Korneva" userId="e62070071816427d" providerId="LiveId" clId="{60AF6361-E45B-4490-83F1-9DB7840CCED5}" dt="2020-12-08T07:03:27.214" v="7597"/>
        <pc:sldMkLst>
          <pc:docMk/>
          <pc:sldMk cId="2336947856" sldId="487"/>
        </pc:sldMkLst>
      </pc:sldChg>
      <pc:sldChg chg="modSp add">
        <pc:chgData name="Evgenia Korneva" userId="e62070071816427d" providerId="LiveId" clId="{60AF6361-E45B-4490-83F1-9DB7840CCED5}" dt="2020-12-08T07:06:39.575" v="7622" actId="20577"/>
        <pc:sldMkLst>
          <pc:docMk/>
          <pc:sldMk cId="2403468978" sldId="487"/>
        </pc:sldMkLst>
        <pc:spChg chg="mod">
          <ac:chgData name="Evgenia Korneva" userId="e62070071816427d" providerId="LiveId" clId="{60AF6361-E45B-4490-83F1-9DB7840CCED5}" dt="2020-12-08T07:06:39.575" v="7622" actId="20577"/>
          <ac:spMkLst>
            <pc:docMk/>
            <pc:sldMk cId="2403468978" sldId="487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5:41.179" v="7612" actId="207"/>
        <pc:sldMkLst>
          <pc:docMk/>
          <pc:sldMk cId="2525945058" sldId="488"/>
        </pc:sldMkLst>
        <pc:spChg chg="mod">
          <ac:chgData name="Evgenia Korneva" userId="e62070071816427d" providerId="LiveId" clId="{60AF6361-E45B-4490-83F1-9DB7840CCED5}" dt="2020-12-08T07:05:41.179" v="7612" actId="207"/>
          <ac:spMkLst>
            <pc:docMk/>
            <pc:sldMk cId="2525945058" sldId="488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5:50.883" v="7614" actId="207"/>
        <pc:sldMkLst>
          <pc:docMk/>
          <pc:sldMk cId="676163057" sldId="489"/>
        </pc:sldMkLst>
        <pc:spChg chg="mod">
          <ac:chgData name="Evgenia Korneva" userId="e62070071816427d" providerId="LiveId" clId="{60AF6361-E45B-4490-83F1-9DB7840CCED5}" dt="2020-12-08T07:05:50.883" v="7614" actId="207"/>
          <ac:spMkLst>
            <pc:docMk/>
            <pc:sldMk cId="676163057" sldId="489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5:59.324" v="7616" actId="207"/>
        <pc:sldMkLst>
          <pc:docMk/>
          <pc:sldMk cId="201140777" sldId="490"/>
        </pc:sldMkLst>
        <pc:spChg chg="mod">
          <ac:chgData name="Evgenia Korneva" userId="e62070071816427d" providerId="LiveId" clId="{60AF6361-E45B-4490-83F1-9DB7840CCED5}" dt="2020-12-08T07:05:59.324" v="7616" actId="207"/>
          <ac:spMkLst>
            <pc:docMk/>
            <pc:sldMk cId="201140777" sldId="490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6:10.593" v="7618" actId="207"/>
        <pc:sldMkLst>
          <pc:docMk/>
          <pc:sldMk cId="368454546" sldId="491"/>
        </pc:sldMkLst>
        <pc:spChg chg="mod">
          <ac:chgData name="Evgenia Korneva" userId="e62070071816427d" providerId="LiveId" clId="{60AF6361-E45B-4490-83F1-9DB7840CCED5}" dt="2020-12-08T07:06:10.593" v="7618" actId="207"/>
          <ac:spMkLst>
            <pc:docMk/>
            <pc:sldMk cId="368454546" sldId="491"/>
            <ac:spMk id="3" creationId="{E5BA2ADF-FFF9-4E79-830B-6F8C190EB503}"/>
          </ac:spMkLst>
        </pc:spChg>
      </pc:sldChg>
      <pc:sldChg chg="modSp add">
        <pc:chgData name="Evgenia Korneva" userId="e62070071816427d" providerId="LiveId" clId="{60AF6361-E45B-4490-83F1-9DB7840CCED5}" dt="2020-12-08T07:07:30.542" v="7626" actId="207"/>
        <pc:sldMkLst>
          <pc:docMk/>
          <pc:sldMk cId="4183647403" sldId="492"/>
        </pc:sldMkLst>
        <pc:spChg chg="mod">
          <ac:chgData name="Evgenia Korneva" userId="e62070071816427d" providerId="LiveId" clId="{60AF6361-E45B-4490-83F1-9DB7840CCED5}" dt="2020-12-08T07:07:30.542" v="7626" actId="207"/>
          <ac:spMkLst>
            <pc:docMk/>
            <pc:sldMk cId="4183647403" sldId="492"/>
            <ac:spMk id="3" creationId="{5FF29029-3406-49CD-BDE3-0B5965C84300}"/>
          </ac:spMkLst>
        </pc:spChg>
      </pc:sldChg>
      <pc:sldChg chg="modSp add">
        <pc:chgData name="Evgenia Korneva" userId="e62070071816427d" providerId="LiveId" clId="{60AF6361-E45B-4490-83F1-9DB7840CCED5}" dt="2020-12-08T07:07:39.154" v="7628" actId="207"/>
        <pc:sldMkLst>
          <pc:docMk/>
          <pc:sldMk cId="2552973284" sldId="493"/>
        </pc:sldMkLst>
        <pc:spChg chg="mod">
          <ac:chgData name="Evgenia Korneva" userId="e62070071816427d" providerId="LiveId" clId="{60AF6361-E45B-4490-83F1-9DB7840CCED5}" dt="2020-12-08T07:07:39.154" v="7628" actId="207"/>
          <ac:spMkLst>
            <pc:docMk/>
            <pc:sldMk cId="2552973284" sldId="493"/>
            <ac:spMk id="3" creationId="{5FF29029-3406-49CD-BDE3-0B5965C84300}"/>
          </ac:spMkLst>
        </pc:spChg>
      </pc:sldChg>
      <pc:sldChg chg="modSp add">
        <pc:chgData name="Evgenia Korneva" userId="e62070071816427d" providerId="LiveId" clId="{60AF6361-E45B-4490-83F1-9DB7840CCED5}" dt="2020-12-08T07:07:46.667" v="7630" actId="207"/>
        <pc:sldMkLst>
          <pc:docMk/>
          <pc:sldMk cId="2767804682" sldId="494"/>
        </pc:sldMkLst>
        <pc:spChg chg="mod">
          <ac:chgData name="Evgenia Korneva" userId="e62070071816427d" providerId="LiveId" clId="{60AF6361-E45B-4490-83F1-9DB7840CCED5}" dt="2020-12-08T07:07:46.667" v="7630" actId="207"/>
          <ac:spMkLst>
            <pc:docMk/>
            <pc:sldMk cId="2767804682" sldId="494"/>
            <ac:spMk id="3" creationId="{5FF29029-3406-49CD-BDE3-0B5965C84300}"/>
          </ac:spMkLst>
        </pc:spChg>
      </pc:sldChg>
      <pc:sldChg chg="modSp add">
        <pc:chgData name="Evgenia Korneva" userId="e62070071816427d" providerId="LiveId" clId="{60AF6361-E45B-4490-83F1-9DB7840CCED5}" dt="2020-12-08T07:07:55.713" v="7632" actId="207"/>
        <pc:sldMkLst>
          <pc:docMk/>
          <pc:sldMk cId="1518695336" sldId="495"/>
        </pc:sldMkLst>
        <pc:spChg chg="mod">
          <ac:chgData name="Evgenia Korneva" userId="e62070071816427d" providerId="LiveId" clId="{60AF6361-E45B-4490-83F1-9DB7840CCED5}" dt="2020-12-08T07:07:55.713" v="7632" actId="207"/>
          <ac:spMkLst>
            <pc:docMk/>
            <pc:sldMk cId="1518695336" sldId="495"/>
            <ac:spMk id="3" creationId="{5FF29029-3406-49CD-BDE3-0B5965C84300}"/>
          </ac:spMkLst>
        </pc:spChg>
      </pc:sldChg>
      <pc:sldChg chg="modSp add">
        <pc:chgData name="Evgenia Korneva" userId="e62070071816427d" providerId="LiveId" clId="{60AF6361-E45B-4490-83F1-9DB7840CCED5}" dt="2020-12-08T07:08:14.057" v="7634" actId="207"/>
        <pc:sldMkLst>
          <pc:docMk/>
          <pc:sldMk cId="52405488" sldId="496"/>
        </pc:sldMkLst>
        <pc:spChg chg="mod">
          <ac:chgData name="Evgenia Korneva" userId="e62070071816427d" providerId="LiveId" clId="{60AF6361-E45B-4490-83F1-9DB7840CCED5}" dt="2020-12-08T07:08:14.057" v="7634" actId="207"/>
          <ac:spMkLst>
            <pc:docMk/>
            <pc:sldMk cId="52405488" sldId="496"/>
            <ac:spMk id="3" creationId="{7BDD7C7A-AD07-46D1-82B2-D0DE74808D95}"/>
          </ac:spMkLst>
        </pc:spChg>
      </pc:sldChg>
      <pc:sldChg chg="modSp add">
        <pc:chgData name="Evgenia Korneva" userId="e62070071816427d" providerId="LiveId" clId="{60AF6361-E45B-4490-83F1-9DB7840CCED5}" dt="2020-12-08T07:08:22.450" v="7636" actId="207"/>
        <pc:sldMkLst>
          <pc:docMk/>
          <pc:sldMk cId="4046776424" sldId="497"/>
        </pc:sldMkLst>
        <pc:spChg chg="mod">
          <ac:chgData name="Evgenia Korneva" userId="e62070071816427d" providerId="LiveId" clId="{60AF6361-E45B-4490-83F1-9DB7840CCED5}" dt="2020-12-08T07:08:22.450" v="7636" actId="207"/>
          <ac:spMkLst>
            <pc:docMk/>
            <pc:sldMk cId="4046776424" sldId="497"/>
            <ac:spMk id="3" creationId="{7BDD7C7A-AD07-46D1-82B2-D0DE74808D95}"/>
          </ac:spMkLst>
        </pc:spChg>
      </pc:sldChg>
      <pc:sldChg chg="modSp add">
        <pc:chgData name="Evgenia Korneva" userId="e62070071816427d" providerId="LiveId" clId="{60AF6361-E45B-4490-83F1-9DB7840CCED5}" dt="2020-12-08T07:08:51.247" v="7638" actId="207"/>
        <pc:sldMkLst>
          <pc:docMk/>
          <pc:sldMk cId="2956095421" sldId="498"/>
        </pc:sldMkLst>
        <pc:spChg chg="mod">
          <ac:chgData name="Evgenia Korneva" userId="e62070071816427d" providerId="LiveId" clId="{60AF6361-E45B-4490-83F1-9DB7840CCED5}" dt="2020-12-08T07:08:51.247" v="7638" actId="207"/>
          <ac:spMkLst>
            <pc:docMk/>
            <pc:sldMk cId="2956095421" sldId="498"/>
            <ac:spMk id="3" creationId="{7BDD7C7A-AD07-46D1-82B2-D0DE74808D95}"/>
          </ac:spMkLst>
        </pc:spChg>
      </pc:sldChg>
      <pc:sldChg chg="modSp add">
        <pc:chgData name="Evgenia Korneva" userId="e62070071816427d" providerId="LiveId" clId="{60AF6361-E45B-4490-83F1-9DB7840CCED5}" dt="2020-12-08T07:09:03.936" v="7640" actId="207"/>
        <pc:sldMkLst>
          <pc:docMk/>
          <pc:sldMk cId="2702223103" sldId="499"/>
        </pc:sldMkLst>
        <pc:spChg chg="mod">
          <ac:chgData name="Evgenia Korneva" userId="e62070071816427d" providerId="LiveId" clId="{60AF6361-E45B-4490-83F1-9DB7840CCED5}" dt="2020-12-08T07:09:03.936" v="7640" actId="207"/>
          <ac:spMkLst>
            <pc:docMk/>
            <pc:sldMk cId="2702223103" sldId="499"/>
            <ac:spMk id="3" creationId="{7BDD7C7A-AD07-46D1-82B2-D0DE74808D95}"/>
          </ac:spMkLst>
        </pc:spChg>
      </pc:sldChg>
      <pc:sldChg chg="addSp delSp modSp add">
        <pc:chgData name="Evgenia Korneva" userId="e62070071816427d" providerId="LiveId" clId="{60AF6361-E45B-4490-83F1-9DB7840CCED5}" dt="2020-12-08T07:11:37.442" v="7663" actId="1076"/>
        <pc:sldMkLst>
          <pc:docMk/>
          <pc:sldMk cId="178367792" sldId="500"/>
        </pc:sldMkLst>
        <pc:spChg chg="add del mod">
          <ac:chgData name="Evgenia Korneva" userId="e62070071816427d" providerId="LiveId" clId="{60AF6361-E45B-4490-83F1-9DB7840CCED5}" dt="2020-12-08T07:11:09.736" v="7658" actId="11529"/>
          <ac:spMkLst>
            <pc:docMk/>
            <pc:sldMk cId="178367792" sldId="500"/>
            <ac:spMk id="17" creationId="{F89343B3-CCC5-433C-BDBA-923D70E485DE}"/>
          </ac:spMkLst>
        </pc:spChg>
        <pc:picChg chg="add mod modCrop">
          <ac:chgData name="Evgenia Korneva" userId="e62070071816427d" providerId="LiveId" clId="{60AF6361-E45B-4490-83F1-9DB7840CCED5}" dt="2020-12-08T07:11:37.442" v="7663" actId="1076"/>
          <ac:picMkLst>
            <pc:docMk/>
            <pc:sldMk cId="178367792" sldId="500"/>
            <ac:picMk id="16" creationId="{8DEC20A8-AD2A-4FF4-90C6-50ABD8A15977}"/>
          </ac:picMkLst>
        </pc:picChg>
      </pc:sldChg>
      <pc:sldChg chg="addSp modSp add">
        <pc:chgData name="Evgenia Korneva" userId="e62070071816427d" providerId="LiveId" clId="{60AF6361-E45B-4490-83F1-9DB7840CCED5}" dt="2020-12-08T07:12:54.742" v="7672" actId="1076"/>
        <pc:sldMkLst>
          <pc:docMk/>
          <pc:sldMk cId="1417050270" sldId="501"/>
        </pc:sldMkLst>
        <pc:picChg chg="add mod modCrop">
          <ac:chgData name="Evgenia Korneva" userId="e62070071816427d" providerId="LiveId" clId="{60AF6361-E45B-4490-83F1-9DB7840CCED5}" dt="2020-12-08T07:12:54.742" v="7672" actId="1076"/>
          <ac:picMkLst>
            <pc:docMk/>
            <pc:sldMk cId="1417050270" sldId="501"/>
            <ac:picMk id="17" creationId="{E9156C38-B612-4617-BDCB-70C3779BA62A}"/>
          </ac:picMkLst>
        </pc:picChg>
      </pc:sldChg>
      <pc:sldChg chg="modSp add">
        <pc:chgData name="Evgenia Korneva" userId="e62070071816427d" providerId="LiveId" clId="{60AF6361-E45B-4490-83F1-9DB7840CCED5}" dt="2020-12-08T07:17:09.667" v="7793" actId="207"/>
        <pc:sldMkLst>
          <pc:docMk/>
          <pc:sldMk cId="562427842" sldId="502"/>
        </pc:sldMkLst>
        <pc:spChg chg="mod">
          <ac:chgData name="Evgenia Korneva" userId="e62070071816427d" providerId="LiveId" clId="{60AF6361-E45B-4490-83F1-9DB7840CCED5}" dt="2020-12-08T07:17:09.667" v="7793" actId="207"/>
          <ac:spMkLst>
            <pc:docMk/>
            <pc:sldMk cId="562427842" sldId="502"/>
            <ac:spMk id="3" creationId="{FFCEECED-EA41-4F98-9ED0-0D101314D7C8}"/>
          </ac:spMkLst>
        </pc:spChg>
      </pc:sldChg>
      <pc:sldChg chg="modSp add">
        <pc:chgData name="Evgenia Korneva" userId="e62070071816427d" providerId="LiveId" clId="{60AF6361-E45B-4490-83F1-9DB7840CCED5}" dt="2020-12-08T07:17:19.512" v="7795" actId="207"/>
        <pc:sldMkLst>
          <pc:docMk/>
          <pc:sldMk cId="365260590" sldId="503"/>
        </pc:sldMkLst>
        <pc:spChg chg="mod">
          <ac:chgData name="Evgenia Korneva" userId="e62070071816427d" providerId="LiveId" clId="{60AF6361-E45B-4490-83F1-9DB7840CCED5}" dt="2020-12-08T07:17:19.512" v="7795" actId="207"/>
          <ac:spMkLst>
            <pc:docMk/>
            <pc:sldMk cId="365260590" sldId="503"/>
            <ac:spMk id="3" creationId="{FFCEECED-EA41-4F98-9ED0-0D101314D7C8}"/>
          </ac:spMkLst>
        </pc:spChg>
      </pc:sldChg>
      <pc:sldChg chg="modSp add">
        <pc:chgData name="Evgenia Korneva" userId="e62070071816427d" providerId="LiveId" clId="{60AF6361-E45B-4490-83F1-9DB7840CCED5}" dt="2020-12-09T08:08:31.500" v="8721" actId="20577"/>
        <pc:sldMkLst>
          <pc:docMk/>
          <pc:sldMk cId="3985151766" sldId="504"/>
        </pc:sldMkLst>
        <pc:spChg chg="mod">
          <ac:chgData name="Evgenia Korneva" userId="e62070071816427d" providerId="LiveId" clId="{60AF6361-E45B-4490-83F1-9DB7840CCED5}" dt="2020-12-09T08:08:31.500" v="8721" actId="20577"/>
          <ac:spMkLst>
            <pc:docMk/>
            <pc:sldMk cId="3985151766" sldId="504"/>
            <ac:spMk id="3" creationId="{94450985-8C28-44EB-9C13-219D91A798B0}"/>
          </ac:spMkLst>
        </pc:spChg>
      </pc:sldChg>
      <pc:sldChg chg="modSp add">
        <pc:chgData name="Evgenia Korneva" userId="e62070071816427d" providerId="LiveId" clId="{60AF6361-E45B-4490-83F1-9DB7840CCED5}" dt="2020-12-09T08:08:17.824" v="8709" actId="20577"/>
        <pc:sldMkLst>
          <pc:docMk/>
          <pc:sldMk cId="39300172" sldId="505"/>
        </pc:sldMkLst>
        <pc:spChg chg="mod">
          <ac:chgData name="Evgenia Korneva" userId="e62070071816427d" providerId="LiveId" clId="{60AF6361-E45B-4490-83F1-9DB7840CCED5}" dt="2020-12-09T08:08:17.824" v="8709" actId="20577"/>
          <ac:spMkLst>
            <pc:docMk/>
            <pc:sldMk cId="39300172" sldId="505"/>
            <ac:spMk id="3" creationId="{94450985-8C28-44EB-9C13-219D91A798B0}"/>
          </ac:spMkLst>
        </pc:spChg>
      </pc:sldChg>
      <pc:sldChg chg="delSp modSp add">
        <pc:chgData name="Evgenia Korneva" userId="e62070071816427d" providerId="LiveId" clId="{60AF6361-E45B-4490-83F1-9DB7840CCED5}" dt="2020-12-09T08:08:03.640" v="8697" actId="20577"/>
        <pc:sldMkLst>
          <pc:docMk/>
          <pc:sldMk cId="1737508437" sldId="506"/>
        </pc:sldMkLst>
        <pc:spChg chg="mod">
          <ac:chgData name="Evgenia Korneva" userId="e62070071816427d" providerId="LiveId" clId="{60AF6361-E45B-4490-83F1-9DB7840CCED5}" dt="2020-12-09T08:08:03.640" v="8697" actId="20577"/>
          <ac:spMkLst>
            <pc:docMk/>
            <pc:sldMk cId="1737508437" sldId="506"/>
            <ac:spMk id="3" creationId="{94450985-8C28-44EB-9C13-219D91A798B0}"/>
          </ac:spMkLst>
        </pc:spChg>
        <pc:spChg chg="del">
          <ac:chgData name="Evgenia Korneva" userId="e62070071816427d" providerId="LiveId" clId="{60AF6361-E45B-4490-83F1-9DB7840CCED5}" dt="2020-12-08T07:18:35.894" v="7806" actId="478"/>
          <ac:spMkLst>
            <pc:docMk/>
            <pc:sldMk cId="1737508437" sldId="506"/>
            <ac:spMk id="4" creationId="{FCB53D9D-27B2-43E6-AF8E-24EAB0307E13}"/>
          </ac:spMkLst>
        </pc:spChg>
      </pc:sldChg>
      <pc:sldChg chg="delSp modSp add">
        <pc:chgData name="Evgenia Korneva" userId="e62070071816427d" providerId="LiveId" clId="{60AF6361-E45B-4490-83F1-9DB7840CCED5}" dt="2020-12-09T08:07:55.110" v="8689" actId="20577"/>
        <pc:sldMkLst>
          <pc:docMk/>
          <pc:sldMk cId="3443580785" sldId="507"/>
        </pc:sldMkLst>
        <pc:spChg chg="mod">
          <ac:chgData name="Evgenia Korneva" userId="e62070071816427d" providerId="LiveId" clId="{60AF6361-E45B-4490-83F1-9DB7840CCED5}" dt="2020-12-09T08:07:55.110" v="8689" actId="20577"/>
          <ac:spMkLst>
            <pc:docMk/>
            <pc:sldMk cId="3443580785" sldId="507"/>
            <ac:spMk id="3" creationId="{94450985-8C28-44EB-9C13-219D91A798B0}"/>
          </ac:spMkLst>
        </pc:spChg>
        <pc:spChg chg="del">
          <ac:chgData name="Evgenia Korneva" userId="e62070071816427d" providerId="LiveId" clId="{60AF6361-E45B-4490-83F1-9DB7840CCED5}" dt="2020-12-08T07:18:27.562" v="7804" actId="478"/>
          <ac:spMkLst>
            <pc:docMk/>
            <pc:sldMk cId="3443580785" sldId="507"/>
            <ac:spMk id="4" creationId="{FCB53D9D-27B2-43E6-AF8E-24EAB0307E13}"/>
          </ac:spMkLst>
        </pc:spChg>
      </pc:sldChg>
      <pc:sldChg chg="modSp add">
        <pc:chgData name="Evgenia Korneva" userId="e62070071816427d" providerId="LiveId" clId="{60AF6361-E45B-4490-83F1-9DB7840CCED5}" dt="2020-12-09T08:08:21.839" v="8713" actId="20577"/>
        <pc:sldMkLst>
          <pc:docMk/>
          <pc:sldMk cId="3295680151" sldId="508"/>
        </pc:sldMkLst>
        <pc:spChg chg="mod">
          <ac:chgData name="Evgenia Korneva" userId="e62070071816427d" providerId="LiveId" clId="{60AF6361-E45B-4490-83F1-9DB7840CCED5}" dt="2020-12-09T08:08:21.839" v="8713" actId="20577"/>
          <ac:spMkLst>
            <pc:docMk/>
            <pc:sldMk cId="3295680151" sldId="508"/>
            <ac:spMk id="3" creationId="{94450985-8C28-44EB-9C13-219D91A798B0}"/>
          </ac:spMkLst>
        </pc:spChg>
      </pc:sldChg>
      <pc:sldChg chg="modSp add">
        <pc:chgData name="Evgenia Korneva" userId="e62070071816427d" providerId="LiveId" clId="{60AF6361-E45B-4490-83F1-9DB7840CCED5}" dt="2020-12-09T08:07:50.122" v="8685" actId="20577"/>
        <pc:sldMkLst>
          <pc:docMk/>
          <pc:sldMk cId="1152888127" sldId="509"/>
        </pc:sldMkLst>
        <pc:spChg chg="mod">
          <ac:chgData name="Evgenia Korneva" userId="e62070071816427d" providerId="LiveId" clId="{60AF6361-E45B-4490-83F1-9DB7840CCED5}" dt="2020-12-09T08:07:50.122" v="8685" actId="20577"/>
          <ac:spMkLst>
            <pc:docMk/>
            <pc:sldMk cId="1152888127" sldId="509"/>
            <ac:spMk id="3" creationId="{94450985-8C28-44EB-9C13-219D91A798B0}"/>
          </ac:spMkLst>
        </pc:spChg>
      </pc:sldChg>
      <pc:sldChg chg="modSp add">
        <pc:chgData name="Evgenia Korneva" userId="e62070071816427d" providerId="LiveId" clId="{60AF6361-E45B-4490-83F1-9DB7840CCED5}" dt="2020-12-08T07:18:52.159" v="7810" actId="207"/>
        <pc:sldMkLst>
          <pc:docMk/>
          <pc:sldMk cId="2418990665" sldId="510"/>
        </pc:sldMkLst>
        <pc:spChg chg="mod">
          <ac:chgData name="Evgenia Korneva" userId="e62070071816427d" providerId="LiveId" clId="{60AF6361-E45B-4490-83F1-9DB7840CCED5}" dt="2020-12-08T07:18:52.159" v="7810" actId="207"/>
          <ac:spMkLst>
            <pc:docMk/>
            <pc:sldMk cId="2418990665" sldId="510"/>
            <ac:spMk id="3" creationId="{94450985-8C28-44EB-9C13-219D91A798B0}"/>
          </ac:spMkLst>
        </pc:spChg>
      </pc:sldChg>
      <pc:sldChg chg="modSp add">
        <pc:chgData name="Evgenia Korneva" userId="e62070071816427d" providerId="LiveId" clId="{60AF6361-E45B-4490-83F1-9DB7840CCED5}" dt="2020-12-08T07:19:08.675" v="7812" actId="207"/>
        <pc:sldMkLst>
          <pc:docMk/>
          <pc:sldMk cId="2793972054" sldId="511"/>
        </pc:sldMkLst>
        <pc:spChg chg="mod">
          <ac:chgData name="Evgenia Korneva" userId="e62070071816427d" providerId="LiveId" clId="{60AF6361-E45B-4490-83F1-9DB7840CCED5}" dt="2020-12-08T07:19:08.675" v="7812" actId="207"/>
          <ac:spMkLst>
            <pc:docMk/>
            <pc:sldMk cId="2793972054" sldId="511"/>
            <ac:spMk id="3" creationId="{94450985-8C28-44EB-9C13-219D91A798B0}"/>
          </ac:spMkLst>
        </pc:spChg>
      </pc:sldChg>
      <pc:sldChg chg="modSp add">
        <pc:chgData name="Evgenia Korneva" userId="e62070071816427d" providerId="LiveId" clId="{60AF6361-E45B-4490-83F1-9DB7840CCED5}" dt="2020-12-08T07:19:18.739" v="7814" actId="207"/>
        <pc:sldMkLst>
          <pc:docMk/>
          <pc:sldMk cId="2949108512" sldId="512"/>
        </pc:sldMkLst>
        <pc:spChg chg="mod">
          <ac:chgData name="Evgenia Korneva" userId="e62070071816427d" providerId="LiveId" clId="{60AF6361-E45B-4490-83F1-9DB7840CCED5}" dt="2020-12-08T07:19:18.739" v="7814" actId="207"/>
          <ac:spMkLst>
            <pc:docMk/>
            <pc:sldMk cId="2949108512" sldId="512"/>
            <ac:spMk id="3" creationId="{94450985-8C28-44EB-9C13-219D91A798B0}"/>
          </ac:spMkLst>
        </pc:spChg>
      </pc:sldChg>
      <pc:sldChg chg="modSp add">
        <pc:chgData name="Evgenia Korneva" userId="e62070071816427d" providerId="LiveId" clId="{60AF6361-E45B-4490-83F1-9DB7840CCED5}" dt="2020-12-08T07:19:27.996" v="7816" actId="207"/>
        <pc:sldMkLst>
          <pc:docMk/>
          <pc:sldMk cId="3745790995" sldId="513"/>
        </pc:sldMkLst>
        <pc:spChg chg="mod">
          <ac:chgData name="Evgenia Korneva" userId="e62070071816427d" providerId="LiveId" clId="{60AF6361-E45B-4490-83F1-9DB7840CCED5}" dt="2020-12-08T07:19:27.996" v="7816" actId="207"/>
          <ac:spMkLst>
            <pc:docMk/>
            <pc:sldMk cId="3745790995" sldId="513"/>
            <ac:spMk id="3" creationId="{94450985-8C28-44EB-9C13-219D91A798B0}"/>
          </ac:spMkLst>
        </pc:spChg>
      </pc:sldChg>
      <pc:sldChg chg="modSp add">
        <pc:chgData name="Evgenia Korneva" userId="e62070071816427d" providerId="LiveId" clId="{60AF6361-E45B-4490-83F1-9DB7840CCED5}" dt="2020-12-08T07:20:46.174" v="7820" actId="207"/>
        <pc:sldMkLst>
          <pc:docMk/>
          <pc:sldMk cId="2974748578" sldId="514"/>
        </pc:sldMkLst>
        <pc:spChg chg="mod">
          <ac:chgData name="Evgenia Korneva" userId="e62070071816427d" providerId="LiveId" clId="{60AF6361-E45B-4490-83F1-9DB7840CCED5}" dt="2020-12-08T07:20:46.174" v="7820" actId="207"/>
          <ac:spMkLst>
            <pc:docMk/>
            <pc:sldMk cId="2974748578" sldId="514"/>
            <ac:spMk id="3" creationId="{FDE925EA-A0DC-40FD-9193-D23B32F2E35E}"/>
          </ac:spMkLst>
        </pc:spChg>
      </pc:sldChg>
      <pc:sldChg chg="modSp add">
        <pc:chgData name="Evgenia Korneva" userId="e62070071816427d" providerId="LiveId" clId="{60AF6361-E45B-4490-83F1-9DB7840CCED5}" dt="2020-12-08T07:20:52.616" v="7822" actId="207"/>
        <pc:sldMkLst>
          <pc:docMk/>
          <pc:sldMk cId="1468737238" sldId="515"/>
        </pc:sldMkLst>
        <pc:spChg chg="mod">
          <ac:chgData name="Evgenia Korneva" userId="e62070071816427d" providerId="LiveId" clId="{60AF6361-E45B-4490-83F1-9DB7840CCED5}" dt="2020-12-08T07:20:52.616" v="7822" actId="207"/>
          <ac:spMkLst>
            <pc:docMk/>
            <pc:sldMk cId="1468737238" sldId="515"/>
            <ac:spMk id="3" creationId="{FDE925EA-A0DC-40FD-9193-D23B32F2E35E}"/>
          </ac:spMkLst>
        </pc:spChg>
      </pc:sldChg>
      <pc:sldChg chg="modSp add">
        <pc:chgData name="Evgenia Korneva" userId="e62070071816427d" providerId="LiveId" clId="{60AF6361-E45B-4490-83F1-9DB7840CCED5}" dt="2020-12-08T07:20:59.915" v="7824" actId="207"/>
        <pc:sldMkLst>
          <pc:docMk/>
          <pc:sldMk cId="244583606" sldId="516"/>
        </pc:sldMkLst>
        <pc:spChg chg="mod">
          <ac:chgData name="Evgenia Korneva" userId="e62070071816427d" providerId="LiveId" clId="{60AF6361-E45B-4490-83F1-9DB7840CCED5}" dt="2020-12-08T07:20:59.915" v="7824" actId="207"/>
          <ac:spMkLst>
            <pc:docMk/>
            <pc:sldMk cId="244583606" sldId="516"/>
            <ac:spMk id="3" creationId="{FDE925EA-A0DC-40FD-9193-D23B32F2E35E}"/>
          </ac:spMkLst>
        </pc:spChg>
      </pc:sldChg>
      <pc:sldChg chg="modSp add">
        <pc:chgData name="Evgenia Korneva" userId="e62070071816427d" providerId="LiveId" clId="{60AF6361-E45B-4490-83F1-9DB7840CCED5}" dt="2020-12-08T07:21:08.121" v="7826" actId="207"/>
        <pc:sldMkLst>
          <pc:docMk/>
          <pc:sldMk cId="1953805724" sldId="517"/>
        </pc:sldMkLst>
        <pc:spChg chg="mod">
          <ac:chgData name="Evgenia Korneva" userId="e62070071816427d" providerId="LiveId" clId="{60AF6361-E45B-4490-83F1-9DB7840CCED5}" dt="2020-12-08T07:21:08.121" v="7826" actId="207"/>
          <ac:spMkLst>
            <pc:docMk/>
            <pc:sldMk cId="1953805724" sldId="517"/>
            <ac:spMk id="3" creationId="{FDE925EA-A0DC-40FD-9193-D23B32F2E35E}"/>
          </ac:spMkLst>
        </pc:spChg>
      </pc:sldChg>
      <pc:sldChg chg="modSp add">
        <pc:chgData name="Evgenia Korneva" userId="e62070071816427d" providerId="LiveId" clId="{60AF6361-E45B-4490-83F1-9DB7840CCED5}" dt="2020-12-08T07:21:14.782" v="7828" actId="207"/>
        <pc:sldMkLst>
          <pc:docMk/>
          <pc:sldMk cId="4230729722" sldId="518"/>
        </pc:sldMkLst>
        <pc:spChg chg="mod">
          <ac:chgData name="Evgenia Korneva" userId="e62070071816427d" providerId="LiveId" clId="{60AF6361-E45B-4490-83F1-9DB7840CCED5}" dt="2020-12-08T07:21:14.782" v="7828" actId="207"/>
          <ac:spMkLst>
            <pc:docMk/>
            <pc:sldMk cId="4230729722" sldId="518"/>
            <ac:spMk id="3" creationId="{FDE925EA-A0DC-40FD-9193-D23B32F2E35E}"/>
          </ac:spMkLst>
        </pc:spChg>
      </pc:sldChg>
      <pc:sldChg chg="modSp add">
        <pc:chgData name="Evgenia Korneva" userId="e62070071816427d" providerId="LiveId" clId="{60AF6361-E45B-4490-83F1-9DB7840CCED5}" dt="2020-12-08T07:21:21.848" v="7830" actId="207"/>
        <pc:sldMkLst>
          <pc:docMk/>
          <pc:sldMk cId="3017120775" sldId="519"/>
        </pc:sldMkLst>
        <pc:spChg chg="mod">
          <ac:chgData name="Evgenia Korneva" userId="e62070071816427d" providerId="LiveId" clId="{60AF6361-E45B-4490-83F1-9DB7840CCED5}" dt="2020-12-08T07:21:21.848" v="7830" actId="207"/>
          <ac:spMkLst>
            <pc:docMk/>
            <pc:sldMk cId="3017120775" sldId="519"/>
            <ac:spMk id="3" creationId="{FDE925EA-A0DC-40FD-9193-D23B32F2E35E}"/>
          </ac:spMkLst>
        </pc:spChg>
      </pc:sldChg>
      <pc:sldChg chg="modSp add">
        <pc:chgData name="Evgenia Korneva" userId="e62070071816427d" providerId="LiveId" clId="{60AF6361-E45B-4490-83F1-9DB7840CCED5}" dt="2020-12-09T08:07:22.972" v="8681" actId="20577"/>
        <pc:sldMkLst>
          <pc:docMk/>
          <pc:sldMk cId="1116499390" sldId="520"/>
        </pc:sldMkLst>
        <pc:spChg chg="mod">
          <ac:chgData name="Evgenia Korneva" userId="e62070071816427d" providerId="LiveId" clId="{60AF6361-E45B-4490-83F1-9DB7840CCED5}" dt="2020-12-09T08:07:22.972" v="8681" actId="20577"/>
          <ac:spMkLst>
            <pc:docMk/>
            <pc:sldMk cId="1116499390" sldId="520"/>
            <ac:spMk id="3" creationId="{BF0168A4-4EC8-45E2-A96D-58951BC4ED04}"/>
          </ac:spMkLst>
        </pc:spChg>
      </pc:sldChg>
      <pc:sldChg chg="modSp add">
        <pc:chgData name="Evgenia Korneva" userId="e62070071816427d" providerId="LiveId" clId="{60AF6361-E45B-4490-83F1-9DB7840CCED5}" dt="2020-12-08T07:24:03.954" v="7911" actId="207"/>
        <pc:sldMkLst>
          <pc:docMk/>
          <pc:sldMk cId="2686850600" sldId="521"/>
        </pc:sldMkLst>
        <pc:spChg chg="mod">
          <ac:chgData name="Evgenia Korneva" userId="e62070071816427d" providerId="LiveId" clId="{60AF6361-E45B-4490-83F1-9DB7840CCED5}" dt="2020-12-08T07:24:03.954" v="7911" actId="207"/>
          <ac:spMkLst>
            <pc:docMk/>
            <pc:sldMk cId="2686850600" sldId="521"/>
            <ac:spMk id="3" creationId="{BF0168A4-4EC8-45E2-A96D-58951BC4ED04}"/>
          </ac:spMkLst>
        </pc:spChg>
      </pc:sldChg>
      <pc:sldChg chg="modSp add">
        <pc:chgData name="Evgenia Korneva" userId="e62070071816427d" providerId="LiveId" clId="{60AF6361-E45B-4490-83F1-9DB7840CCED5}" dt="2020-12-08T07:24:31.646" v="7914" actId="207"/>
        <pc:sldMkLst>
          <pc:docMk/>
          <pc:sldMk cId="3033153922" sldId="522"/>
        </pc:sldMkLst>
        <pc:spChg chg="mod">
          <ac:chgData name="Evgenia Korneva" userId="e62070071816427d" providerId="LiveId" clId="{60AF6361-E45B-4490-83F1-9DB7840CCED5}" dt="2020-12-08T07:24:31.646" v="7914" actId="207"/>
          <ac:spMkLst>
            <pc:docMk/>
            <pc:sldMk cId="3033153922" sldId="522"/>
            <ac:spMk id="3" creationId="{0EF2C391-6FBF-45ED-A90F-72A892DC20E3}"/>
          </ac:spMkLst>
        </pc:spChg>
      </pc:sldChg>
      <pc:sldChg chg="modSp add">
        <pc:chgData name="Evgenia Korneva" userId="e62070071816427d" providerId="LiveId" clId="{60AF6361-E45B-4490-83F1-9DB7840CCED5}" dt="2020-12-08T07:24:42.001" v="7918" actId="207"/>
        <pc:sldMkLst>
          <pc:docMk/>
          <pc:sldMk cId="3397789517" sldId="523"/>
        </pc:sldMkLst>
        <pc:spChg chg="mod">
          <ac:chgData name="Evgenia Korneva" userId="e62070071816427d" providerId="LiveId" clId="{60AF6361-E45B-4490-83F1-9DB7840CCED5}" dt="2020-12-08T07:24:42.001" v="7918" actId="207"/>
          <ac:spMkLst>
            <pc:docMk/>
            <pc:sldMk cId="3397789517" sldId="523"/>
            <ac:spMk id="3" creationId="{0EF2C391-6FBF-45ED-A90F-72A892DC20E3}"/>
          </ac:spMkLst>
        </pc:spChg>
      </pc:sldChg>
      <pc:sldChg chg="modSp add">
        <pc:chgData name="Evgenia Korneva" userId="e62070071816427d" providerId="LiveId" clId="{60AF6361-E45B-4490-83F1-9DB7840CCED5}" dt="2020-12-08T07:24:48.751" v="7920" actId="207"/>
        <pc:sldMkLst>
          <pc:docMk/>
          <pc:sldMk cId="277123873" sldId="524"/>
        </pc:sldMkLst>
        <pc:spChg chg="mod">
          <ac:chgData name="Evgenia Korneva" userId="e62070071816427d" providerId="LiveId" clId="{60AF6361-E45B-4490-83F1-9DB7840CCED5}" dt="2020-12-08T07:24:48.751" v="7920" actId="207"/>
          <ac:spMkLst>
            <pc:docMk/>
            <pc:sldMk cId="277123873" sldId="524"/>
            <ac:spMk id="3" creationId="{0EF2C391-6FBF-45ED-A90F-72A892DC20E3}"/>
          </ac:spMkLst>
        </pc:spChg>
      </pc:sldChg>
      <pc:sldChg chg="add del">
        <pc:chgData name="Evgenia Korneva" userId="e62070071816427d" providerId="LiveId" clId="{60AF6361-E45B-4490-83F1-9DB7840CCED5}" dt="2020-12-08T07:27:52.065" v="7975" actId="2696"/>
        <pc:sldMkLst>
          <pc:docMk/>
          <pc:sldMk cId="1810507974" sldId="525"/>
        </pc:sldMkLst>
      </pc:sldChg>
      <pc:sldChg chg="modSp add">
        <pc:chgData name="Evgenia Korneva" userId="e62070071816427d" providerId="LiveId" clId="{60AF6361-E45B-4490-83F1-9DB7840CCED5}" dt="2020-12-08T07:26:37.996" v="7972" actId="207"/>
        <pc:sldMkLst>
          <pc:docMk/>
          <pc:sldMk cId="1687020615" sldId="526"/>
        </pc:sldMkLst>
        <pc:spChg chg="mod">
          <ac:chgData name="Evgenia Korneva" userId="e62070071816427d" providerId="LiveId" clId="{60AF6361-E45B-4490-83F1-9DB7840CCED5}" dt="2020-12-08T07:26:37.996" v="7972" actId="207"/>
          <ac:spMkLst>
            <pc:docMk/>
            <pc:sldMk cId="1687020615" sldId="526"/>
            <ac:spMk id="3" creationId="{BF0168A4-4EC8-45E2-A96D-58951BC4ED04}"/>
          </ac:spMkLst>
        </pc:spChg>
      </pc:sldChg>
      <pc:sldChg chg="modSp add">
        <pc:chgData name="Evgenia Korneva" userId="e62070071816427d" providerId="LiveId" clId="{60AF6361-E45B-4490-83F1-9DB7840CCED5}" dt="2020-12-08T07:26:44.255" v="7974" actId="207"/>
        <pc:sldMkLst>
          <pc:docMk/>
          <pc:sldMk cId="2806796243" sldId="527"/>
        </pc:sldMkLst>
        <pc:spChg chg="mod">
          <ac:chgData name="Evgenia Korneva" userId="e62070071816427d" providerId="LiveId" clId="{60AF6361-E45B-4490-83F1-9DB7840CCED5}" dt="2020-12-08T07:26:44.255" v="7974" actId="207"/>
          <ac:spMkLst>
            <pc:docMk/>
            <pc:sldMk cId="2806796243" sldId="527"/>
            <ac:spMk id="3" creationId="{BF0168A4-4EC8-45E2-A96D-58951BC4ED04}"/>
          </ac:spMkLst>
        </pc:spChg>
      </pc:sldChg>
      <pc:sldChg chg="modSp add">
        <pc:chgData name="Evgenia Korneva" userId="e62070071816427d" providerId="LiveId" clId="{60AF6361-E45B-4490-83F1-9DB7840CCED5}" dt="2020-12-08T07:28:00.954" v="7977" actId="207"/>
        <pc:sldMkLst>
          <pc:docMk/>
          <pc:sldMk cId="830624401" sldId="528"/>
        </pc:sldMkLst>
        <pc:spChg chg="mod">
          <ac:chgData name="Evgenia Korneva" userId="e62070071816427d" providerId="LiveId" clId="{60AF6361-E45B-4490-83F1-9DB7840CCED5}" dt="2020-12-08T07:28:00.954" v="7977" actId="207"/>
          <ac:spMkLst>
            <pc:docMk/>
            <pc:sldMk cId="830624401" sldId="528"/>
            <ac:spMk id="3" creationId="{BE0F9D1F-1650-4A7C-B7C6-CC6B053B3A9D}"/>
          </ac:spMkLst>
        </pc:spChg>
      </pc:sldChg>
      <pc:sldChg chg="modSp add">
        <pc:chgData name="Evgenia Korneva" userId="e62070071816427d" providerId="LiveId" clId="{60AF6361-E45B-4490-83F1-9DB7840CCED5}" dt="2020-12-08T07:28:07.657" v="7979" actId="207"/>
        <pc:sldMkLst>
          <pc:docMk/>
          <pc:sldMk cId="700984962" sldId="529"/>
        </pc:sldMkLst>
        <pc:spChg chg="mod">
          <ac:chgData name="Evgenia Korneva" userId="e62070071816427d" providerId="LiveId" clId="{60AF6361-E45B-4490-83F1-9DB7840CCED5}" dt="2020-12-08T07:28:07.657" v="7979" actId="207"/>
          <ac:spMkLst>
            <pc:docMk/>
            <pc:sldMk cId="700984962" sldId="529"/>
            <ac:spMk id="3" creationId="{BE0F9D1F-1650-4A7C-B7C6-CC6B053B3A9D}"/>
          </ac:spMkLst>
        </pc:spChg>
      </pc:sldChg>
      <pc:sldChg chg="modSp add">
        <pc:chgData name="Evgenia Korneva" userId="e62070071816427d" providerId="LiveId" clId="{60AF6361-E45B-4490-83F1-9DB7840CCED5}" dt="2020-12-08T07:28:22.131" v="7982" actId="207"/>
        <pc:sldMkLst>
          <pc:docMk/>
          <pc:sldMk cId="2927847896" sldId="530"/>
        </pc:sldMkLst>
        <pc:spChg chg="mod">
          <ac:chgData name="Evgenia Korneva" userId="e62070071816427d" providerId="LiveId" clId="{60AF6361-E45B-4490-83F1-9DB7840CCED5}" dt="2020-12-08T07:28:22.131" v="7982" actId="207"/>
          <ac:spMkLst>
            <pc:docMk/>
            <pc:sldMk cId="2927847896" sldId="530"/>
            <ac:spMk id="3" creationId="{37BF86E3-C4E2-4D0C-ABFC-05F7E2430BAD}"/>
          </ac:spMkLst>
        </pc:spChg>
      </pc:sldChg>
      <pc:sldChg chg="delSp add">
        <pc:chgData name="Evgenia Korneva" userId="e62070071816427d" providerId="LiveId" clId="{60AF6361-E45B-4490-83F1-9DB7840CCED5}" dt="2020-12-08T07:30:38.701" v="8003" actId="478"/>
        <pc:sldMkLst>
          <pc:docMk/>
          <pc:sldMk cId="694055463" sldId="531"/>
        </pc:sldMkLst>
        <pc:grpChg chg="del">
          <ac:chgData name="Evgenia Korneva" userId="e62070071816427d" providerId="LiveId" clId="{60AF6361-E45B-4490-83F1-9DB7840CCED5}" dt="2020-12-08T07:30:34.734" v="8002" actId="478"/>
          <ac:grpSpMkLst>
            <pc:docMk/>
            <pc:sldMk cId="694055463" sldId="531"/>
            <ac:grpSpMk id="9" creationId="{E8FCD1C6-D6D9-410A-9BB7-B82C0334D521}"/>
          </ac:grpSpMkLst>
        </pc:grpChg>
        <pc:grpChg chg="del">
          <ac:chgData name="Evgenia Korneva" userId="e62070071816427d" providerId="LiveId" clId="{60AF6361-E45B-4490-83F1-9DB7840CCED5}" dt="2020-12-08T07:30:38.701" v="8003" actId="478"/>
          <ac:grpSpMkLst>
            <pc:docMk/>
            <pc:sldMk cId="694055463" sldId="531"/>
            <ac:grpSpMk id="12" creationId="{C1DA528D-D65D-4420-8679-8476279EE9EA}"/>
          </ac:grpSpMkLst>
        </pc:grpChg>
      </pc:sldChg>
      <pc:sldChg chg="delSp modSp add del">
        <pc:chgData name="Evgenia Korneva" userId="e62070071816427d" providerId="LiveId" clId="{60AF6361-E45B-4490-83F1-9DB7840CCED5}" dt="2020-12-08T07:30:10.255" v="7999" actId="2696"/>
        <pc:sldMkLst>
          <pc:docMk/>
          <pc:sldMk cId="3076694433" sldId="532"/>
        </pc:sldMkLst>
        <pc:spChg chg="mod">
          <ac:chgData name="Evgenia Korneva" userId="e62070071816427d" providerId="LiveId" clId="{60AF6361-E45B-4490-83F1-9DB7840CCED5}" dt="2020-12-08T07:28:36.016" v="7985" actId="207"/>
          <ac:spMkLst>
            <pc:docMk/>
            <pc:sldMk cId="3076694433" sldId="532"/>
            <ac:spMk id="3" creationId="{37BF86E3-C4E2-4D0C-ABFC-05F7E2430BAD}"/>
          </ac:spMkLst>
        </pc:spChg>
        <pc:spChg chg="del">
          <ac:chgData name="Evgenia Korneva" userId="e62070071816427d" providerId="LiveId" clId="{60AF6361-E45B-4490-83F1-9DB7840CCED5}" dt="2020-12-08T07:28:47.925" v="7986" actId="478"/>
          <ac:spMkLst>
            <pc:docMk/>
            <pc:sldMk cId="3076694433" sldId="532"/>
            <ac:spMk id="8" creationId="{9483D565-EF07-4748-A184-6E328EBBE263}"/>
          </ac:spMkLst>
        </pc:spChg>
        <pc:spChg chg="del topLvl">
          <ac:chgData name="Evgenia Korneva" userId="e62070071816427d" providerId="LiveId" clId="{60AF6361-E45B-4490-83F1-9DB7840CCED5}" dt="2020-12-08T07:28:50.686" v="7987" actId="478"/>
          <ac:spMkLst>
            <pc:docMk/>
            <pc:sldMk cId="3076694433" sldId="532"/>
            <ac:spMk id="10" creationId="{D9B36C67-301C-4B00-8B72-6C4A72F2E842}"/>
          </ac:spMkLst>
        </pc:spChg>
        <pc:spChg chg="del topLvl">
          <ac:chgData name="Evgenia Korneva" userId="e62070071816427d" providerId="LiveId" clId="{60AF6361-E45B-4490-83F1-9DB7840CCED5}" dt="2020-12-08T07:29:03.202" v="7990" actId="478"/>
          <ac:spMkLst>
            <pc:docMk/>
            <pc:sldMk cId="3076694433" sldId="532"/>
            <ac:spMk id="11" creationId="{EDB41C14-31E7-4A99-9C95-5352C991F690}"/>
          </ac:spMkLst>
        </pc:spChg>
        <pc:spChg chg="del topLvl">
          <ac:chgData name="Evgenia Korneva" userId="e62070071816427d" providerId="LiveId" clId="{60AF6361-E45B-4490-83F1-9DB7840CCED5}" dt="2020-12-08T07:28:56.819" v="7988" actId="478"/>
          <ac:spMkLst>
            <pc:docMk/>
            <pc:sldMk cId="3076694433" sldId="532"/>
            <ac:spMk id="13" creationId="{6E9D608D-E7F4-4084-BCEE-A28A91F52522}"/>
          </ac:spMkLst>
        </pc:spChg>
        <pc:spChg chg="del topLvl">
          <ac:chgData name="Evgenia Korneva" userId="e62070071816427d" providerId="LiveId" clId="{60AF6361-E45B-4490-83F1-9DB7840CCED5}" dt="2020-12-08T07:29:00.620" v="7989" actId="478"/>
          <ac:spMkLst>
            <pc:docMk/>
            <pc:sldMk cId="3076694433" sldId="532"/>
            <ac:spMk id="14" creationId="{C6A3C6DF-DFF5-4A92-B3C7-6D6903D6469E}"/>
          </ac:spMkLst>
        </pc:spChg>
        <pc:grpChg chg="del">
          <ac:chgData name="Evgenia Korneva" userId="e62070071816427d" providerId="LiveId" clId="{60AF6361-E45B-4490-83F1-9DB7840CCED5}" dt="2020-12-08T07:28:50.686" v="7987" actId="478"/>
          <ac:grpSpMkLst>
            <pc:docMk/>
            <pc:sldMk cId="3076694433" sldId="532"/>
            <ac:grpSpMk id="9" creationId="{E8FCD1C6-D6D9-410A-9BB7-B82C0334D521}"/>
          </ac:grpSpMkLst>
        </pc:grpChg>
        <pc:grpChg chg="del">
          <ac:chgData name="Evgenia Korneva" userId="e62070071816427d" providerId="LiveId" clId="{60AF6361-E45B-4490-83F1-9DB7840CCED5}" dt="2020-12-08T07:28:56.819" v="7988" actId="478"/>
          <ac:grpSpMkLst>
            <pc:docMk/>
            <pc:sldMk cId="3076694433" sldId="532"/>
            <ac:grpSpMk id="12" creationId="{C1DA528D-D65D-4420-8679-8476279EE9EA}"/>
          </ac:grpSpMkLst>
        </pc:grpChg>
      </pc:sldChg>
      <pc:sldChg chg="delSp modSp add">
        <pc:chgData name="Evgenia Korneva" userId="e62070071816427d" providerId="LiveId" clId="{60AF6361-E45B-4490-83F1-9DB7840CCED5}" dt="2020-12-08T07:29:35.272" v="7996" actId="207"/>
        <pc:sldMkLst>
          <pc:docMk/>
          <pc:sldMk cId="2214593355" sldId="533"/>
        </pc:sldMkLst>
        <pc:spChg chg="mod">
          <ac:chgData name="Evgenia Korneva" userId="e62070071816427d" providerId="LiveId" clId="{60AF6361-E45B-4490-83F1-9DB7840CCED5}" dt="2020-12-08T07:29:35.272" v="7996" actId="207"/>
          <ac:spMkLst>
            <pc:docMk/>
            <pc:sldMk cId="2214593355" sldId="533"/>
            <ac:spMk id="3" creationId="{37BF86E3-C4E2-4D0C-ABFC-05F7E2430BAD}"/>
          </ac:spMkLst>
        </pc:spChg>
        <pc:picChg chg="del">
          <ac:chgData name="Evgenia Korneva" userId="e62070071816427d" providerId="LiveId" clId="{60AF6361-E45B-4490-83F1-9DB7840CCED5}" dt="2020-12-08T07:29:07.912" v="7992" actId="478"/>
          <ac:picMkLst>
            <pc:docMk/>
            <pc:sldMk cId="2214593355" sldId="533"/>
            <ac:picMk id="7" creationId="{B3DDB040-636A-4FCE-83AD-DEC59BD1C128}"/>
          </ac:picMkLst>
        </pc:picChg>
      </pc:sldChg>
      <pc:sldChg chg="delSp add">
        <pc:chgData name="Evgenia Korneva" userId="e62070071816427d" providerId="LiveId" clId="{60AF6361-E45B-4490-83F1-9DB7840CCED5}" dt="2020-12-08T07:29:22.927" v="7995" actId="478"/>
        <pc:sldMkLst>
          <pc:docMk/>
          <pc:sldMk cId="1265666091" sldId="534"/>
        </pc:sldMkLst>
        <pc:picChg chg="del">
          <ac:chgData name="Evgenia Korneva" userId="e62070071816427d" providerId="LiveId" clId="{60AF6361-E45B-4490-83F1-9DB7840CCED5}" dt="2020-12-08T07:29:22.927" v="7995" actId="478"/>
          <ac:picMkLst>
            <pc:docMk/>
            <pc:sldMk cId="1265666091" sldId="534"/>
            <ac:picMk id="7" creationId="{B3DDB040-636A-4FCE-83AD-DEC59BD1C128}"/>
          </ac:picMkLst>
        </pc:picChg>
      </pc:sldChg>
      <pc:sldChg chg="modSp add">
        <pc:chgData name="Evgenia Korneva" userId="e62070071816427d" providerId="LiveId" clId="{60AF6361-E45B-4490-83F1-9DB7840CCED5}" dt="2020-12-08T07:29:49.636" v="7998" actId="207"/>
        <pc:sldMkLst>
          <pc:docMk/>
          <pc:sldMk cId="3574323185" sldId="535"/>
        </pc:sldMkLst>
        <pc:spChg chg="mod">
          <ac:chgData name="Evgenia Korneva" userId="e62070071816427d" providerId="LiveId" clId="{60AF6361-E45B-4490-83F1-9DB7840CCED5}" dt="2020-12-08T07:29:49.636" v="7998" actId="207"/>
          <ac:spMkLst>
            <pc:docMk/>
            <pc:sldMk cId="3574323185" sldId="535"/>
            <ac:spMk id="3" creationId="{37BF86E3-C4E2-4D0C-ABFC-05F7E2430BAD}"/>
          </ac:spMkLst>
        </pc:spChg>
      </pc:sldChg>
      <pc:sldChg chg="delSp add">
        <pc:chgData name="Evgenia Korneva" userId="e62070071816427d" providerId="LiveId" clId="{60AF6361-E45B-4490-83F1-9DB7840CCED5}" dt="2020-12-08T07:30:20.989" v="8001" actId="478"/>
        <pc:sldMkLst>
          <pc:docMk/>
          <pc:sldMk cId="2317365430" sldId="536"/>
        </pc:sldMkLst>
        <pc:spChg chg="del">
          <ac:chgData name="Evgenia Korneva" userId="e62070071816427d" providerId="LiveId" clId="{60AF6361-E45B-4490-83F1-9DB7840CCED5}" dt="2020-12-08T07:30:20.989" v="8001" actId="478"/>
          <ac:spMkLst>
            <pc:docMk/>
            <pc:sldMk cId="2317365430" sldId="536"/>
            <ac:spMk id="8" creationId="{9483D565-EF07-4748-A184-6E328EBBE263}"/>
          </ac:spMkLst>
        </pc:spChg>
        <pc:grpChg chg="del">
          <ac:chgData name="Evgenia Korneva" userId="e62070071816427d" providerId="LiveId" clId="{60AF6361-E45B-4490-83F1-9DB7840CCED5}" dt="2020-12-08T07:30:20.989" v="8001" actId="478"/>
          <ac:grpSpMkLst>
            <pc:docMk/>
            <pc:sldMk cId="2317365430" sldId="536"/>
            <ac:grpSpMk id="9" creationId="{E8FCD1C6-D6D9-410A-9BB7-B82C0334D521}"/>
          </ac:grpSpMkLst>
        </pc:grpChg>
        <pc:grpChg chg="del">
          <ac:chgData name="Evgenia Korneva" userId="e62070071816427d" providerId="LiveId" clId="{60AF6361-E45B-4490-83F1-9DB7840CCED5}" dt="2020-12-08T07:30:20.989" v="8001" actId="478"/>
          <ac:grpSpMkLst>
            <pc:docMk/>
            <pc:sldMk cId="2317365430" sldId="536"/>
            <ac:grpSpMk id="12" creationId="{C1DA528D-D65D-4420-8679-8476279EE9EA}"/>
          </ac:grpSpMkLst>
        </pc:grpChg>
        <pc:picChg chg="del">
          <ac:chgData name="Evgenia Korneva" userId="e62070071816427d" providerId="LiveId" clId="{60AF6361-E45B-4490-83F1-9DB7840CCED5}" dt="2020-12-08T07:30:20.989" v="8001" actId="478"/>
          <ac:picMkLst>
            <pc:docMk/>
            <pc:sldMk cId="2317365430" sldId="536"/>
            <ac:picMk id="7" creationId="{B3DDB040-636A-4FCE-83AD-DEC59BD1C128}"/>
          </ac:picMkLst>
        </pc:picChg>
      </pc:sldChg>
      <pc:sldChg chg="delSp modSp add">
        <pc:chgData name="Evgenia Korneva" userId="e62070071816427d" providerId="LiveId" clId="{60AF6361-E45B-4490-83F1-9DB7840CCED5}" dt="2020-12-08T07:30:59.066" v="8007" actId="478"/>
        <pc:sldMkLst>
          <pc:docMk/>
          <pc:sldMk cId="3601495686" sldId="537"/>
        </pc:sldMkLst>
        <pc:spChg chg="del topLvl">
          <ac:chgData name="Evgenia Korneva" userId="e62070071816427d" providerId="LiveId" clId="{60AF6361-E45B-4490-83F1-9DB7840CCED5}" dt="2020-12-08T07:30:54.937" v="8005" actId="478"/>
          <ac:spMkLst>
            <pc:docMk/>
            <pc:sldMk cId="3601495686" sldId="537"/>
            <ac:spMk id="13" creationId="{6E9D608D-E7F4-4084-BCEE-A28A91F52522}"/>
          </ac:spMkLst>
        </pc:spChg>
        <pc:spChg chg="del mod topLvl">
          <ac:chgData name="Evgenia Korneva" userId="e62070071816427d" providerId="LiveId" clId="{60AF6361-E45B-4490-83F1-9DB7840CCED5}" dt="2020-12-08T07:30:59.066" v="8007" actId="478"/>
          <ac:spMkLst>
            <pc:docMk/>
            <pc:sldMk cId="3601495686" sldId="537"/>
            <ac:spMk id="14" creationId="{C6A3C6DF-DFF5-4A92-B3C7-6D6903D6469E}"/>
          </ac:spMkLst>
        </pc:spChg>
        <pc:grpChg chg="del">
          <ac:chgData name="Evgenia Korneva" userId="e62070071816427d" providerId="LiveId" clId="{60AF6361-E45B-4490-83F1-9DB7840CCED5}" dt="2020-12-08T07:30:54.937" v="8005" actId="478"/>
          <ac:grpSpMkLst>
            <pc:docMk/>
            <pc:sldMk cId="3601495686" sldId="537"/>
            <ac:grpSpMk id="12" creationId="{C1DA528D-D65D-4420-8679-8476279EE9EA}"/>
          </ac:grpSpMkLst>
        </pc:grpChg>
      </pc:sldChg>
      <pc:sldChg chg="modSp add">
        <pc:chgData name="Evgenia Korneva" userId="e62070071816427d" providerId="LiveId" clId="{60AF6361-E45B-4490-83F1-9DB7840CCED5}" dt="2020-12-08T07:31:29.425" v="8010" actId="207"/>
        <pc:sldMkLst>
          <pc:docMk/>
          <pc:sldMk cId="2931544997" sldId="538"/>
        </pc:sldMkLst>
        <pc:spChg chg="mod">
          <ac:chgData name="Evgenia Korneva" userId="e62070071816427d" providerId="LiveId" clId="{60AF6361-E45B-4490-83F1-9DB7840CCED5}" dt="2020-12-08T07:31:25.049" v="8009" actId="207"/>
          <ac:spMkLst>
            <pc:docMk/>
            <pc:sldMk cId="2931544997" sldId="538"/>
            <ac:spMk id="13" creationId="{6E9D608D-E7F4-4084-BCEE-A28A91F52522}"/>
          </ac:spMkLst>
        </pc:spChg>
        <pc:spChg chg="mod">
          <ac:chgData name="Evgenia Korneva" userId="e62070071816427d" providerId="LiveId" clId="{60AF6361-E45B-4490-83F1-9DB7840CCED5}" dt="2020-12-08T07:31:29.425" v="8010" actId="207"/>
          <ac:spMkLst>
            <pc:docMk/>
            <pc:sldMk cId="2931544997" sldId="538"/>
            <ac:spMk id="14" creationId="{C6A3C6DF-DFF5-4A92-B3C7-6D6903D6469E}"/>
          </ac:spMkLst>
        </pc:spChg>
      </pc:sldChg>
      <pc:sldChg chg="modSp add">
        <pc:chgData name="Evgenia Korneva" userId="e62070071816427d" providerId="LiveId" clId="{60AF6361-E45B-4490-83F1-9DB7840CCED5}" dt="2020-12-08T07:31:41.805" v="8012" actId="207"/>
        <pc:sldMkLst>
          <pc:docMk/>
          <pc:sldMk cId="2693603631" sldId="539"/>
        </pc:sldMkLst>
        <pc:spChg chg="mod">
          <ac:chgData name="Evgenia Korneva" userId="e62070071816427d" providerId="LiveId" clId="{60AF6361-E45B-4490-83F1-9DB7840CCED5}" dt="2020-12-08T07:31:41.805" v="8012" actId="207"/>
          <ac:spMkLst>
            <pc:docMk/>
            <pc:sldMk cId="2693603631" sldId="539"/>
            <ac:spMk id="13" creationId="{6E9D608D-E7F4-4084-BCEE-A28A91F52522}"/>
          </ac:spMkLst>
        </pc:spChg>
      </pc:sldChg>
      <pc:sldChg chg="modSp add del">
        <pc:chgData name="Evgenia Korneva" userId="e62070071816427d" providerId="LiveId" clId="{60AF6361-E45B-4490-83F1-9DB7840CCED5}" dt="2020-12-09T08:06:37.460" v="8655" actId="2696"/>
        <pc:sldMkLst>
          <pc:docMk/>
          <pc:sldMk cId="1893539780" sldId="540"/>
        </pc:sldMkLst>
        <pc:spChg chg="mod">
          <ac:chgData name="Evgenia Korneva" userId="e62070071816427d" providerId="LiveId" clId="{60AF6361-E45B-4490-83F1-9DB7840CCED5}" dt="2020-12-08T07:33:42.881" v="8018" actId="207"/>
          <ac:spMkLst>
            <pc:docMk/>
            <pc:sldMk cId="1893539780" sldId="540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9T08:06:37.292" v="8654" actId="2696"/>
        <pc:sldMkLst>
          <pc:docMk/>
          <pc:sldMk cId="2214843826" sldId="541"/>
        </pc:sldMkLst>
        <pc:spChg chg="mod">
          <ac:chgData name="Evgenia Korneva" userId="e62070071816427d" providerId="LiveId" clId="{60AF6361-E45B-4490-83F1-9DB7840CCED5}" dt="2020-12-08T07:33:50.534" v="8020" actId="207"/>
          <ac:spMkLst>
            <pc:docMk/>
            <pc:sldMk cId="2214843826" sldId="541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9T08:06:37.114" v="8653" actId="2696"/>
        <pc:sldMkLst>
          <pc:docMk/>
          <pc:sldMk cId="2386774723" sldId="542"/>
        </pc:sldMkLst>
        <pc:spChg chg="mod">
          <ac:chgData name="Evgenia Korneva" userId="e62070071816427d" providerId="LiveId" clId="{60AF6361-E45B-4490-83F1-9DB7840CCED5}" dt="2020-12-08T07:34:08.666" v="8023" actId="207"/>
          <ac:spMkLst>
            <pc:docMk/>
            <pc:sldMk cId="2386774723" sldId="542"/>
            <ac:spMk id="3" creationId="{72515CF7-2E57-426E-920C-CD6D7A9BE1C5}"/>
          </ac:spMkLst>
        </pc:spChg>
      </pc:sldChg>
      <pc:sldChg chg="modSp add del">
        <pc:chgData name="Evgenia Korneva" userId="e62070071816427d" providerId="LiveId" clId="{60AF6361-E45B-4490-83F1-9DB7840CCED5}" dt="2020-12-09T08:06:36.942" v="8652" actId="2696"/>
        <pc:sldMkLst>
          <pc:docMk/>
          <pc:sldMk cId="579817290" sldId="543"/>
        </pc:sldMkLst>
        <pc:spChg chg="mod">
          <ac:chgData name="Evgenia Korneva" userId="e62070071816427d" providerId="LiveId" clId="{60AF6361-E45B-4490-83F1-9DB7840CCED5}" dt="2020-12-08T07:34:14.029" v="8025" actId="207"/>
          <ac:spMkLst>
            <pc:docMk/>
            <pc:sldMk cId="579817290" sldId="543"/>
            <ac:spMk id="3" creationId="{72515CF7-2E57-426E-920C-CD6D7A9BE1C5}"/>
          </ac:spMkLst>
        </pc:spChg>
      </pc:sldChg>
      <pc:sldChg chg="addSp delSp modSp add del">
        <pc:chgData name="Evgenia Korneva" userId="e62070071816427d" providerId="LiveId" clId="{60AF6361-E45B-4490-83F1-9DB7840CCED5}" dt="2020-12-09T08:06:36.704" v="8650" actId="2696"/>
        <pc:sldMkLst>
          <pc:docMk/>
          <pc:sldMk cId="390337306" sldId="544"/>
        </pc:sldMkLst>
        <pc:spChg chg="del">
          <ac:chgData name="Evgenia Korneva" userId="e62070071816427d" providerId="LiveId" clId="{60AF6361-E45B-4490-83F1-9DB7840CCED5}" dt="2020-12-08T07:35:06.774" v="8028"/>
          <ac:spMkLst>
            <pc:docMk/>
            <pc:sldMk cId="390337306" sldId="544"/>
            <ac:spMk id="2" creationId="{4B42E328-E24E-4CA7-B3EA-15CAAA2BAEC5}"/>
          </ac:spMkLst>
        </pc:spChg>
        <pc:spChg chg="del">
          <ac:chgData name="Evgenia Korneva" userId="e62070071816427d" providerId="LiveId" clId="{60AF6361-E45B-4490-83F1-9DB7840CCED5}" dt="2020-12-08T07:35:06.774" v="8028"/>
          <ac:spMkLst>
            <pc:docMk/>
            <pc:sldMk cId="390337306" sldId="544"/>
            <ac:spMk id="3" creationId="{2B7DBF19-7A17-4B43-8610-13CD4A698F1D}"/>
          </ac:spMkLst>
        </pc:spChg>
        <pc:spChg chg="add mod">
          <ac:chgData name="Evgenia Korneva" userId="e62070071816427d" providerId="LiveId" clId="{60AF6361-E45B-4490-83F1-9DB7840CCED5}" dt="2020-12-08T07:35:14.634" v="8038" actId="113"/>
          <ac:spMkLst>
            <pc:docMk/>
            <pc:sldMk cId="390337306" sldId="544"/>
            <ac:spMk id="5" creationId="{D91D6A83-BA65-4613-B0BD-A3DE50295ED2}"/>
          </ac:spMkLst>
        </pc:spChg>
        <pc:spChg chg="add mod">
          <ac:chgData name="Evgenia Korneva" userId="e62070071816427d" providerId="LiveId" clId="{60AF6361-E45B-4490-83F1-9DB7840CCED5}" dt="2020-12-08T07:35:49.581" v="8088" actId="20577"/>
          <ac:spMkLst>
            <pc:docMk/>
            <pc:sldMk cId="390337306" sldId="544"/>
            <ac:spMk id="6" creationId="{5812B2F2-11CC-4185-B813-513FE84F4F1E}"/>
          </ac:spMkLst>
        </pc:spChg>
      </pc:sldChg>
      <pc:sldChg chg="modSp add">
        <pc:chgData name="Evgenia Korneva" userId="e62070071816427d" providerId="LiveId" clId="{60AF6361-E45B-4490-83F1-9DB7840CCED5}" dt="2020-12-08T07:37:33.341" v="8245" actId="20577"/>
        <pc:sldMkLst>
          <pc:docMk/>
          <pc:sldMk cId="429572127" sldId="545"/>
        </pc:sldMkLst>
        <pc:spChg chg="mod">
          <ac:chgData name="Evgenia Korneva" userId="e62070071816427d" providerId="LiveId" clId="{60AF6361-E45B-4490-83F1-9DB7840CCED5}" dt="2020-12-08T07:36:05.700" v="8100" actId="113"/>
          <ac:spMkLst>
            <pc:docMk/>
            <pc:sldMk cId="429572127" sldId="545"/>
            <ac:spMk id="2" creationId="{103C0878-4E5B-4C99-8C6F-6B138F366A4B}"/>
          </ac:spMkLst>
        </pc:spChg>
        <pc:spChg chg="mod">
          <ac:chgData name="Evgenia Korneva" userId="e62070071816427d" providerId="LiveId" clId="{60AF6361-E45B-4490-83F1-9DB7840CCED5}" dt="2020-12-08T07:37:33.341" v="8245" actId="20577"/>
          <ac:spMkLst>
            <pc:docMk/>
            <pc:sldMk cId="429572127" sldId="545"/>
            <ac:spMk id="3" creationId="{DBBEDB8D-0EB3-405C-B10C-AAC6912D2E40}"/>
          </ac:spMkLst>
        </pc:spChg>
      </pc:sldChg>
      <pc:sldChg chg="addSp modSp add">
        <pc:chgData name="Evgenia Korneva" userId="e62070071816427d" providerId="LiveId" clId="{60AF6361-E45B-4490-83F1-9DB7840CCED5}" dt="2020-12-08T07:41:00.556" v="8646" actId="1076"/>
        <pc:sldMkLst>
          <pc:docMk/>
          <pc:sldMk cId="2164893017" sldId="546"/>
        </pc:sldMkLst>
        <pc:spChg chg="mod">
          <ac:chgData name="Evgenia Korneva" userId="e62070071816427d" providerId="LiveId" clId="{60AF6361-E45B-4490-83F1-9DB7840CCED5}" dt="2020-12-08T07:37:46.716" v="8258" actId="113"/>
          <ac:spMkLst>
            <pc:docMk/>
            <pc:sldMk cId="2164893017" sldId="546"/>
            <ac:spMk id="2" creationId="{F38EB5D6-BD72-4009-9CCB-D0405681502D}"/>
          </ac:spMkLst>
        </pc:spChg>
        <pc:spChg chg="mod">
          <ac:chgData name="Evgenia Korneva" userId="e62070071816427d" providerId="LiveId" clId="{60AF6361-E45B-4490-83F1-9DB7840CCED5}" dt="2020-12-08T07:39:12.013" v="8478" actId="20577"/>
          <ac:spMkLst>
            <pc:docMk/>
            <pc:sldMk cId="2164893017" sldId="546"/>
            <ac:spMk id="3" creationId="{1DFC87F5-2894-4253-A0AF-A643DABF9470}"/>
          </ac:spMkLst>
        </pc:spChg>
        <pc:spChg chg="add mod">
          <ac:chgData name="Evgenia Korneva" userId="e62070071816427d" providerId="LiveId" clId="{60AF6361-E45B-4490-83F1-9DB7840CCED5}" dt="2020-12-08T07:41:00.556" v="8646" actId="1076"/>
          <ac:spMkLst>
            <pc:docMk/>
            <pc:sldMk cId="2164893017" sldId="546"/>
            <ac:spMk id="5" creationId="{6A50C0FF-3CD3-47BB-8A0D-F99D5FDFD40E}"/>
          </ac:spMkLst>
        </pc:spChg>
      </pc:sldChg>
      <pc:sldChg chg="addSp delSp modSp add">
        <pc:chgData name="Evgenia Korneva" userId="e62070071816427d" providerId="LiveId" clId="{60AF6361-E45B-4490-83F1-9DB7840CCED5}" dt="2020-12-08T07:41:16.397" v="8649" actId="478"/>
        <pc:sldMkLst>
          <pc:docMk/>
          <pc:sldMk cId="189933503" sldId="547"/>
        </pc:sldMkLst>
        <pc:spChg chg="del">
          <ac:chgData name="Evgenia Korneva" userId="e62070071816427d" providerId="LiveId" clId="{60AF6361-E45B-4490-83F1-9DB7840CCED5}" dt="2020-12-08T07:41:14.184" v="8648" actId="478"/>
          <ac:spMkLst>
            <pc:docMk/>
            <pc:sldMk cId="189933503" sldId="547"/>
            <ac:spMk id="5" creationId="{6A50C0FF-3CD3-47BB-8A0D-F99D5FDFD40E}"/>
          </ac:spMkLst>
        </pc:spChg>
        <pc:spChg chg="add del mod">
          <ac:chgData name="Evgenia Korneva" userId="e62070071816427d" providerId="LiveId" clId="{60AF6361-E45B-4490-83F1-9DB7840CCED5}" dt="2020-12-08T07:41:16.397" v="8649" actId="478"/>
          <ac:spMkLst>
            <pc:docMk/>
            <pc:sldMk cId="189933503" sldId="547"/>
            <ac:spMk id="7" creationId="{D7C06859-F0E2-4BAF-95C5-B43AB25FB4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DF40F-F8C1-4B27-B38D-6B30757C1BA6}" type="datetimeFigureOut">
              <a:rPr lang="en-BE" smtClean="0"/>
              <a:t>09/12/2020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2664C-9A0E-4012-878F-474445039109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8870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89B9-45EA-40FB-A977-40DA682E5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870BB-A0FE-4D73-9B66-FDC744A63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E4288-87EF-4C53-81AD-D2E1AF1E5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93B3-3A10-447C-9512-D025DAF2DED4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06483-F6E8-414C-8956-C4DA1EE4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714C-118D-4595-B520-096831FE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71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918C-0EC1-4F4A-8DA3-B9DA2EDC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B1C90-D23D-4FE1-B921-9796C6676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79BBD-A1B1-458D-967A-B3D3BD08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017B-13E9-4A60-87EE-F159BE187DE7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E5366-E83E-480A-B42C-93D60FB67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76FB-15B1-4D84-A19A-03685EF5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583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7A3AB-EFC1-485C-A2E9-84D30AD75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7270C-D221-4B50-ADE5-2FF4B2568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A37FB-0FC5-4460-B41D-777722C2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A78A3-D747-40C8-8154-D298EB418434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4A8F9-1503-40F4-A4C3-2D3AD193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BBFD8-B3EB-40CE-B328-F4284118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27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2C76-A5BF-46FA-9C70-14C243D6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FE798-5C05-4EBA-A24C-394D5F97C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BD959-A71A-4B8E-B024-5AF1E153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7AA34-D993-4D68-8560-627C842811D2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F0E1C-F957-421A-9E7E-E3F60220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DBCD7-936C-4B8F-9091-151008C2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2875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192E-8F8D-4872-83EF-29B7177A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8D4F2-B919-424A-91DD-C9DBF6C2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6E088-AA85-4B1C-98FA-36A5E95E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059A-8C73-4DB7-802A-A7C7619212CE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C67AF-6D29-4A0E-B6E6-3B4D0844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093E2-F725-47F8-841A-ECE2637C7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167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06FA-302B-4308-9853-0B3AE145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342E8-20E2-43CC-A7FC-3C5BA7480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39FBBC-2E6F-4392-82E8-1D6C3E142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C8EA1-514A-496B-A502-3096A03B5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97843-CE48-4FC0-BF36-D48AF7D7253B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02008-D087-49A3-8E5C-FE13D183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51CB8-22AA-45D2-8324-012FA5D9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183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439B-092C-4B0F-B579-6994C144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2011A-24B2-4956-BB96-94E820ADE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4EBCD-4BE8-4BED-9DBA-A7275CDC0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42484-134E-433E-8432-57C3BF272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6A116-8719-4FA2-A94F-446E6D2EC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21A87-C300-4DFF-8EE6-976C45B9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E03B-D6EC-4B7C-B587-D231BFF873A0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F45222-5F89-49A1-835E-F68C81FE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2D9BA-739A-4D17-AF2B-B837B89E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83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B580-A049-4236-94BC-15F5962C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2A3B2-4999-4185-A556-4B2BBC74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9FBA-5040-4DC5-81C0-55B1DFB030CF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FFD1F-4E45-4768-A5F7-8E99F72E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38A06-FCE4-4612-9216-828DBA14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976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9E1AE-86B6-4584-9586-E7470376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DF4F-AADF-4001-A85F-400E79CDD3FD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EF84C-30C7-4AB7-88F0-4B51A3D9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0CE6E-FEAB-4DE9-84E4-DC451CAA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382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F32B-8BBA-4957-AB2C-F43B62F8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C7AE-18EF-470E-9D68-6F0DB36C3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2FA47-8057-4756-9AA7-4CC30A387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87C85-AD16-44E3-BE3E-70BC2F8A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51C7-1D1C-4D8C-B003-B5E79A89DA5B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4EAC4-FDEE-4AB8-8759-315E9E365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49476-95FA-4515-9A5C-241317A2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045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DFE9-04BC-42E7-B2F8-A7B7A74E2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209B6-3BBF-42D4-A31B-7121AD519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5C422-DE82-45E7-86BB-0C2E84D75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F71A8-3BDA-4690-B029-D5FB23E2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05AB8-FD27-4CA5-90E7-4F94EB2F6969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2ABB9-95A0-49DC-85FA-CDE2EA76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09F0B-323B-4AD8-90B4-AA3CAF7A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266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F070A-CB52-4908-9C88-EA9270ED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D0EBF-A429-4EE3-A88A-63BEB7F08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5649D-195F-4B41-BA49-0DE8F9526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6133F-9B32-47A1-A1BC-394ADC33B995}" type="datetime8">
              <a:rPr lang="en-BE" smtClean="0"/>
              <a:t>09/12/2020 09:06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A54C9-760F-42A3-9CBF-A179AD519F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E5B86-44D3-45B8-9484-F3935F561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20FD5-1A90-4D1B-80EE-44C19EDB280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021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2.png"/><Relationship Id="rId7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jvoxEYmQHNM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jvoxEYmQHN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CF6F-DDC5-4348-ACF4-0AE12913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9749"/>
            <a:ext cx="9144000" cy="2295525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INTRODUCTION </a:t>
            </a:r>
            <a:b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</a:br>
            <a:r>
              <a:rPr lang="en-US" sz="6600" b="1" dirty="0">
                <a:solidFill>
                  <a:schemeClr val="bg1"/>
                </a:solidFill>
                <a:latin typeface="Gill Sans Nova" panose="020B0602020104020203" pitchFamily="34" charset="0"/>
              </a:rPr>
              <a:t>TO STATISTICS</a:t>
            </a:r>
            <a:endParaRPr lang="en-BE" sz="6600" b="1" dirty="0">
              <a:solidFill>
                <a:schemeClr val="bg1"/>
              </a:solidFill>
              <a:latin typeface="Gill Sans Nova" panose="020B06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024D2-AF1F-4F44-BB7E-7C6F5485C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7199"/>
            <a:ext cx="9144000" cy="17049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Nova" panose="020B0602020104020203" pitchFamily="34" charset="0"/>
              </a:rPr>
              <a:t>LECTURE 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985274-AF0F-4C80-BCA2-4C902B87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25ACB-0CED-447D-967D-AE349B050370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703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AC50-1294-45A4-8B5B-29FDB287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b="0" dirty="0"/>
                  <a:t>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200" b="0" dirty="0"/>
              </a:p>
              <a:p>
                <a:endParaRPr lang="en-US" sz="1100" b="0" dirty="0"/>
              </a:p>
              <a:p>
                <a:pPr lvl="1"/>
                <a:r>
                  <a:rPr lang="en-US" sz="3000" dirty="0" err="1"/>
                  <a:t>i.i.d</a:t>
                </a:r>
                <a:r>
                  <a:rPr lang="en-US" sz="3000" dirty="0"/>
                  <a:t>.</a:t>
                </a:r>
              </a:p>
              <a:p>
                <a:pPr lvl="1"/>
                <a:r>
                  <a:rPr lang="en-US" sz="3000" dirty="0"/>
                  <a:t>a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mean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/>
                  <a:t> and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000" dirty="0"/>
              </a:p>
              <a:p>
                <a:pPr lvl="1"/>
                <a:endParaRPr lang="en-US" sz="800" dirty="0"/>
              </a:p>
              <a:p>
                <a:pPr marL="0" indent="0">
                  <a:buNone/>
                </a:pPr>
                <a:r>
                  <a:rPr lang="en-US" sz="3200" b="0" dirty="0">
                    <a:solidFill>
                      <a:schemeClr val="bg1"/>
                    </a:solidFill>
                  </a:rPr>
                  <a:t>Let </a:t>
                </a:r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>
                    <a:solidFill>
                      <a:schemeClr val="bg1"/>
                    </a:solidFill>
                  </a:rPr>
                  <a:t>Then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507" t="-25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D81C0-50FB-48FD-9275-9A4FC48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12863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79D3-7960-4950-B2A9-204A3831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150" dirty="0"/>
              <a:t>PROPERTIES OF MAX. LIKELIHOOD EST.</a:t>
            </a:r>
            <a:endParaRPr lang="en-BE" sz="4200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The MLE is </a:t>
                </a:r>
                <a:r>
                  <a:rPr lang="en-US" b="1" dirty="0">
                    <a:solidFill>
                      <a:schemeClr val="bg1"/>
                    </a:solidFill>
                  </a:rPr>
                  <a:t>consistent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groupCh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  The MLE is </a:t>
                </a:r>
                <a:r>
                  <a:rPr lang="en-US" b="1" dirty="0">
                    <a:solidFill>
                      <a:schemeClr val="bg1"/>
                    </a:solidFill>
                  </a:rPr>
                  <a:t>equivariant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>
                    <a:solidFill>
                      <a:schemeClr val="bg1"/>
                    </a:solidFill>
                  </a:rPr>
                  <a:t>MLE is </a:t>
                </a:r>
                <a:r>
                  <a:rPr lang="en-US" b="1" dirty="0">
                    <a:solidFill>
                      <a:schemeClr val="bg1"/>
                    </a:solidFill>
                  </a:rPr>
                  <a:t>asymptotically efficient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roughly speaking, among well-behaved estimators, it has the smallest variance, at least for large samples.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  <a:blipFill>
                <a:blip r:embed="rId2"/>
                <a:stretch>
                  <a:fillRect l="-1333" t="-35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D6E1-0562-4739-BB27-74D9B525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71207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79D3-7960-4950-B2A9-204A3831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150" dirty="0"/>
              <a:t>PROPERTIES OF MAX. LIKELIHOOD EST.</a:t>
            </a:r>
            <a:endParaRPr lang="en-BE" sz="4200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MLE is </a:t>
                </a:r>
                <a:r>
                  <a:rPr lang="en-US" b="1" dirty="0"/>
                  <a:t>consistent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groupCh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  The MLE is </a:t>
                </a:r>
                <a:r>
                  <a:rPr lang="en-US" b="1" dirty="0">
                    <a:solidFill>
                      <a:schemeClr val="bg1"/>
                    </a:solidFill>
                  </a:rPr>
                  <a:t>equivariant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>
                    <a:solidFill>
                      <a:schemeClr val="bg1"/>
                    </a:solidFill>
                  </a:rPr>
                  <a:t>MLE is </a:t>
                </a:r>
                <a:r>
                  <a:rPr lang="en-US" b="1" dirty="0">
                    <a:solidFill>
                      <a:schemeClr val="bg1"/>
                    </a:solidFill>
                  </a:rPr>
                  <a:t>asymptotically efficient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roughly speaking, among well-behaved estimators, it has the smallest variance, at least for large samples.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  <a:blipFill>
                <a:blip r:embed="rId2"/>
                <a:stretch>
                  <a:fillRect l="-1333" t="-35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D6E1-0562-4739-BB27-74D9B525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07297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79D3-7960-4950-B2A9-204A3831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150" dirty="0"/>
              <a:t>PROPERTIES OF MAX. LIKELIHOOD EST.</a:t>
            </a:r>
            <a:endParaRPr lang="en-BE" sz="4200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MLE is </a:t>
                </a:r>
                <a:r>
                  <a:rPr lang="en-US" b="1" dirty="0"/>
                  <a:t>consistent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  The MLE is </a:t>
                </a:r>
                <a:r>
                  <a:rPr lang="en-US" b="1" dirty="0">
                    <a:solidFill>
                      <a:schemeClr val="bg1"/>
                    </a:solidFill>
                  </a:rPr>
                  <a:t>equivariant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>
                    <a:solidFill>
                      <a:schemeClr val="bg1"/>
                    </a:solidFill>
                  </a:rPr>
                  <a:t>MLE is </a:t>
                </a:r>
                <a:r>
                  <a:rPr lang="en-US" b="1" dirty="0">
                    <a:solidFill>
                      <a:schemeClr val="bg1"/>
                    </a:solidFill>
                  </a:rPr>
                  <a:t>asymptotically efficient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roughly speaking, among well-behaved estimators, it has the smallest variance, at least for large samples.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  <a:blipFill>
                <a:blip r:embed="rId2"/>
                <a:stretch>
                  <a:fillRect l="-1333" t="-35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D6E1-0562-4739-BB27-74D9B525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38057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79D3-7960-4950-B2A9-204A3831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150" dirty="0"/>
              <a:t>PROPERTIES OF MAX. LIKELIHOOD EST.</a:t>
            </a:r>
            <a:endParaRPr lang="en-BE" sz="4200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MLE is </a:t>
                </a:r>
                <a:r>
                  <a:rPr lang="en-US" b="1" dirty="0"/>
                  <a:t>consistent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/>
                  <a:t>2.   The MLE is </a:t>
                </a:r>
                <a:r>
                  <a:rPr lang="en-US" b="1" dirty="0"/>
                  <a:t>equivariant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>
                    <a:solidFill>
                      <a:schemeClr val="bg1"/>
                    </a:solidFill>
                  </a:rPr>
                  <a:t>MLE is </a:t>
                </a:r>
                <a:r>
                  <a:rPr lang="en-US" b="1" dirty="0">
                    <a:solidFill>
                      <a:schemeClr val="bg1"/>
                    </a:solidFill>
                  </a:rPr>
                  <a:t>asymptotically efficient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roughly speaking, among well-behaved estimators, it has the smallest variance, at least for large samples.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  <a:blipFill>
                <a:blip r:embed="rId2"/>
                <a:stretch>
                  <a:fillRect l="-1333" t="-35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D6E1-0562-4739-BB27-74D9B525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5836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79D3-7960-4950-B2A9-204A3831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150" dirty="0"/>
              <a:t>PROPERTIES OF MAX. LIKELIHOOD EST.</a:t>
            </a:r>
            <a:endParaRPr lang="en-BE" sz="4200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MLE is </a:t>
                </a:r>
                <a:r>
                  <a:rPr lang="en-US" b="1" dirty="0"/>
                  <a:t>consistent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/>
                  <a:t>2.   The MLE is </a:t>
                </a:r>
                <a:r>
                  <a:rPr lang="en-US" b="1" dirty="0"/>
                  <a:t>equivariant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>
                    <a:solidFill>
                      <a:schemeClr val="bg1"/>
                    </a:solidFill>
                  </a:rPr>
                  <a:t>MLE is </a:t>
                </a:r>
                <a:r>
                  <a:rPr lang="en-US" b="1" dirty="0">
                    <a:solidFill>
                      <a:schemeClr val="bg1"/>
                    </a:solidFill>
                  </a:rPr>
                  <a:t>asymptotically efficient</a:t>
                </a:r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roughly speaking, among well-behaved estimators, it has the smallest variance, at least for large samples.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  <a:blipFill>
                <a:blip r:embed="rId2"/>
                <a:stretch>
                  <a:fillRect l="-1333" t="-35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D6E1-0562-4739-BB27-74D9B525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87372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79D3-7960-4950-B2A9-204A3831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150" dirty="0"/>
              <a:t>PROPERTIES OF MAX. LIKELIHOOD EST.</a:t>
            </a:r>
            <a:endParaRPr lang="en-BE" sz="4200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MLE is </a:t>
                </a:r>
                <a:r>
                  <a:rPr lang="en-US" b="1" dirty="0"/>
                  <a:t>consistent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/>
                  <a:t>2.   The MLE is </a:t>
                </a:r>
                <a:r>
                  <a:rPr lang="en-US" b="1" dirty="0"/>
                  <a:t>equivariant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MLE is </a:t>
                </a:r>
                <a:r>
                  <a:rPr lang="en-US" b="1" dirty="0"/>
                  <a:t>asymptotically efficient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roughly speaking, among well-behaved estimators, it has the smallest variance, at least for large samples.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  <a:blipFill>
                <a:blip r:embed="rId2"/>
                <a:stretch>
                  <a:fillRect l="-1333" t="-35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D6E1-0562-4739-BB27-74D9B525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47485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79D3-7960-4950-B2A9-204A3831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150" dirty="0"/>
              <a:t>PROPERTIES OF MAX. LIKELIHOOD EST.</a:t>
            </a:r>
            <a:endParaRPr lang="en-BE" sz="4200" b="1" spc="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MLE is </a:t>
                </a:r>
                <a:r>
                  <a:rPr lang="en-US" b="1" dirty="0"/>
                  <a:t>consistent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dirty="0"/>
                  <a:t>2.   The MLE is </a:t>
                </a:r>
                <a:r>
                  <a:rPr lang="en-US" b="1" dirty="0"/>
                  <a:t>equivariant</a:t>
                </a:r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400" dirty="0"/>
              </a:p>
              <a:p>
                <a:pPr marL="0" indent="0" algn="ctr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MLE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MLE is </a:t>
                </a:r>
                <a:r>
                  <a:rPr lang="en-US" b="1" dirty="0"/>
                  <a:t>asymptotically efficient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roughly speaking, among well-behaved estimators, it has the smallest variance, at least for large samples.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25EA-A0DC-40FD-9193-D23B32F2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94225"/>
              </a:xfrm>
              <a:blipFill>
                <a:blip r:embed="rId2"/>
                <a:stretch>
                  <a:fillRect l="-1333" t="-35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D6E1-0562-4739-BB27-74D9B525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01992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4394A3-1A15-4AA3-A930-604F44B0F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440" y="1122363"/>
            <a:ext cx="10637520" cy="2387600"/>
          </a:xfrm>
        </p:spPr>
        <p:txBody>
          <a:bodyPr/>
          <a:lstStyle/>
          <a:p>
            <a:r>
              <a:rPr lang="en-US" b="1" dirty="0"/>
              <a:t>CONFIDENCE INTERVALS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E81585-0F9B-47C2-8BF4-3B9DF0B04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3A195D-B070-4994-B8CD-F4BD8CEC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59172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E7E5-D82C-4379-B041-2928E4AF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68A4-4EC8-45E2-A96D-58951BC4E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Point estimation provides a single “best guess”.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1"/>
                </a:solidFill>
              </a:rPr>
              <a:t>How confident can we be in our estimation?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1"/>
                </a:solidFill>
              </a:rPr>
              <a:t>CI proposes a range of plausible values.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6A5E-4110-4D04-B2D7-2CABA775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67962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E7E5-D82C-4379-B041-2928E4AF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68A4-4EC8-45E2-A96D-58951BC4E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Point estimation provides a single “best guess”.</a:t>
            </a:r>
          </a:p>
          <a:p>
            <a:endParaRPr lang="en-US" sz="3200" dirty="0"/>
          </a:p>
          <a:p>
            <a:r>
              <a:rPr lang="en-US" sz="3200" dirty="0"/>
              <a:t>How confident can we be in our estimation?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1"/>
                </a:solidFill>
              </a:rPr>
              <a:t>CI proposes a range of plausible values.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6A5E-4110-4D04-B2D7-2CABA775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7020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AC50-1294-45A4-8B5B-29FDB287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b="0" dirty="0"/>
                  <a:t>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200" b="0" dirty="0"/>
              </a:p>
              <a:p>
                <a:endParaRPr lang="en-US" sz="1100" b="0" dirty="0"/>
              </a:p>
              <a:p>
                <a:pPr lvl="1"/>
                <a:r>
                  <a:rPr lang="en-US" sz="3000" dirty="0" err="1"/>
                  <a:t>i.i.d</a:t>
                </a:r>
                <a:r>
                  <a:rPr lang="en-US" sz="3000" dirty="0"/>
                  <a:t>.</a:t>
                </a:r>
              </a:p>
              <a:p>
                <a:pPr lvl="1"/>
                <a:r>
                  <a:rPr lang="en-US" sz="3000" dirty="0"/>
                  <a:t>a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mean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/>
                  <a:t> and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000" dirty="0"/>
              </a:p>
              <a:p>
                <a:pPr lvl="1"/>
                <a:endParaRPr lang="en-US" sz="800" dirty="0"/>
              </a:p>
              <a:p>
                <a:pPr marL="0" indent="0">
                  <a:buNone/>
                </a:pPr>
                <a:r>
                  <a:rPr lang="en-US" sz="3200" b="0" dirty="0"/>
                  <a:t>Let </a:t>
                </a: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>
                    <a:solidFill>
                      <a:schemeClr val="bg1"/>
                    </a:solidFill>
                  </a:rPr>
                  <a:t>Then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507" t="-25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D81C0-50FB-48FD-9275-9A4FC48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70045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E7E5-D82C-4379-B041-2928E4AF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68A4-4EC8-45E2-A96D-58951BC4E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Point estimation provides a single “best guess”.</a:t>
            </a:r>
          </a:p>
          <a:p>
            <a:endParaRPr lang="en-US" sz="3200" dirty="0"/>
          </a:p>
          <a:p>
            <a:r>
              <a:rPr lang="en-US" sz="3200" dirty="0"/>
              <a:t>How confident can we be in our estimation?</a:t>
            </a:r>
          </a:p>
          <a:p>
            <a:endParaRPr lang="en-US" sz="3200" dirty="0"/>
          </a:p>
          <a:p>
            <a:r>
              <a:rPr lang="en-US" sz="3200" dirty="0"/>
              <a:t>CI proposes a range of plausible values.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A6A5E-4110-4D04-B2D7-2CABA775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55953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E7E5-D82C-4379-B041-2928E4AF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68A4-4EC8-45E2-A96D-58951BC4E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667250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confidence interval for a parameter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is an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r>
                  <a:rPr lang="en-US" sz="3200" b="1" dirty="0">
                    <a:solidFill>
                      <a:schemeClr val="bg1"/>
                    </a:solidFill>
                  </a:rPr>
                  <a:t>Random</a:t>
                </a:r>
                <a:r>
                  <a:rPr lang="en-US" sz="3200" dirty="0">
                    <a:solidFill>
                      <a:schemeClr val="bg1"/>
                    </a:solidFill>
                  </a:rPr>
                  <a:t>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are functions of random samples.</a:t>
                </a: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is unknown, but fixed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are random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68A4-4EC8-45E2-A96D-58951BC4E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667250"/>
              </a:xfrm>
              <a:blipFill>
                <a:blip r:embed="rId2"/>
                <a:stretch>
                  <a:fillRect l="-1352" t="-24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EA1A-45E2-4AC4-841D-55D02941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68506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E7E5-D82C-4379-B041-2928E4AF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68A4-4EC8-45E2-A96D-58951BC4E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667250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confidence interval for a parameter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is an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r>
                  <a:rPr lang="en-US" sz="3200" b="1" dirty="0"/>
                  <a:t>Random</a:t>
                </a:r>
                <a:r>
                  <a:rPr lang="en-US" sz="3200" dirty="0"/>
                  <a:t>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are functions of random samples.</a:t>
                </a: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is unknown, but fixed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are random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68A4-4EC8-45E2-A96D-58951BC4E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667250"/>
              </a:xfrm>
              <a:blipFill>
                <a:blip r:embed="rId2"/>
                <a:stretch>
                  <a:fillRect l="-1352" t="-24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EA1A-45E2-4AC4-841D-55D02941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64993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E7E5-D82C-4379-B041-2928E4AF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68A4-4EC8-45E2-A96D-58951BC4ED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20400" cy="4667250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confidence interval for a parameter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is an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and</a:t>
                </a:r>
              </a:p>
              <a:p>
                <a:pPr marL="0" indent="0" algn="just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r>
                  <a:rPr lang="en-US" sz="3200" b="1" dirty="0"/>
                  <a:t>Random</a:t>
                </a:r>
                <a:r>
                  <a:rPr lang="en-US" sz="3200" dirty="0"/>
                  <a:t>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are functions of random samples.</a:t>
                </a: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is unknown, but fixed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 are random</a:t>
                </a:r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68A4-4EC8-45E2-A96D-58951BC4ED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20400" cy="4667250"/>
              </a:xfrm>
              <a:blipFill>
                <a:blip r:embed="rId2"/>
                <a:stretch>
                  <a:fillRect l="-1352" t="-248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4EA1A-45E2-4AC4-841D-55D02941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6049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0D6B-A1C2-465C-8951-15775139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INTERPRETATION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2C391-6FBF-45ED-A90F-72A892DC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endParaRPr lang="en-US" sz="3200" dirty="0"/>
              </a:p>
              <a:p>
                <a:r>
                  <a:rPr lang="en-US" sz="3200" b="1" dirty="0">
                    <a:solidFill>
                      <a:schemeClr val="bg1"/>
                    </a:solidFill>
                  </a:rPr>
                  <a:t>Not</a:t>
                </a:r>
                <a:r>
                  <a:rPr lang="en-US" sz="3200" dirty="0">
                    <a:solidFill>
                      <a:schemeClr val="bg1"/>
                    </a:solidFill>
                  </a:rPr>
                  <a:t> a probability statement about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since it’s fixed.</a:t>
                </a:r>
              </a:p>
              <a:p>
                <a:endParaRPr lang="en-US" sz="16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Common interpretation:</a:t>
                </a:r>
              </a:p>
              <a:p>
                <a:pPr marL="0" indent="0" algn="just">
                  <a:buNone/>
                </a:pPr>
                <a:br>
                  <a:rPr lang="en-US" sz="3200" dirty="0"/>
                </a:br>
                <a:r>
                  <a:rPr lang="en-US" sz="3600" i="1" dirty="0">
                    <a:solidFill>
                      <a:schemeClr val="bg1"/>
                    </a:solidFill>
                  </a:rPr>
                  <a:t>If I repeat the experiment many times, the interval will contain the true value of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</a:rPr>
                  <a:t> 95% of the time (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</a:rPr>
                  <a:t>=0.05).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2C391-6FBF-45ED-A90F-72A892DC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r="-1739" b="-14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B9B44-1069-49D6-B9EC-A26703F5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1238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0D6B-A1C2-465C-8951-15775139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INTERPRETATION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2C391-6FBF-45ED-A90F-72A892DC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endParaRPr lang="en-US" sz="3200" dirty="0"/>
              </a:p>
              <a:p>
                <a:r>
                  <a:rPr lang="en-US" sz="3200" b="1" dirty="0"/>
                  <a:t>Not</a:t>
                </a:r>
                <a:r>
                  <a:rPr lang="en-US" sz="3200" dirty="0"/>
                  <a:t> a probability statement about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since it’s fixed.</a:t>
                </a:r>
              </a:p>
              <a:p>
                <a:endParaRPr lang="en-US" sz="16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Common interpretation:</a:t>
                </a:r>
              </a:p>
              <a:p>
                <a:pPr marL="0" indent="0" algn="just">
                  <a:buNone/>
                </a:pPr>
                <a:br>
                  <a:rPr lang="en-US" sz="3200" dirty="0"/>
                </a:br>
                <a:r>
                  <a:rPr lang="en-US" sz="3600" i="1" dirty="0">
                    <a:solidFill>
                      <a:schemeClr val="bg1"/>
                    </a:solidFill>
                  </a:rPr>
                  <a:t>If I repeat the experiment many times, the interval will contain the true value of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</a:rPr>
                  <a:t> 95% of the time (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</a:rPr>
                  <a:t>=0.05).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2C391-6FBF-45ED-A90F-72A892DC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r="-1739" b="-14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B9B44-1069-49D6-B9EC-A26703F5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778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0D6B-A1C2-465C-8951-15775139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INTERPRETATION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2C391-6FBF-45ED-A90F-72A892DC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endParaRPr lang="en-US" sz="3200" dirty="0"/>
              </a:p>
              <a:p>
                <a:r>
                  <a:rPr lang="en-US" sz="3200" b="1" dirty="0"/>
                  <a:t>Not</a:t>
                </a:r>
                <a:r>
                  <a:rPr lang="en-US" sz="3200" dirty="0"/>
                  <a:t> a probability statement about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since it’s fixed.</a:t>
                </a:r>
              </a:p>
              <a:p>
                <a:endParaRPr lang="en-US" sz="1600" dirty="0"/>
              </a:p>
              <a:p>
                <a:r>
                  <a:rPr lang="en-US" sz="3200" dirty="0"/>
                  <a:t>Common interpretation:</a:t>
                </a:r>
              </a:p>
              <a:p>
                <a:pPr marL="0" indent="0" algn="just">
                  <a:buNone/>
                </a:pPr>
                <a:br>
                  <a:rPr lang="en-US" sz="3200" dirty="0"/>
                </a:br>
                <a:r>
                  <a:rPr lang="en-US" sz="3600" i="1" dirty="0">
                    <a:solidFill>
                      <a:schemeClr val="bg1"/>
                    </a:solidFill>
                  </a:rPr>
                  <a:t>If I repeat the experiment many times, the interval will contain the true value of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</a:rPr>
                  <a:t> 95% of the time (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</a:rPr>
                  <a:t>=0.05).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2C391-6FBF-45ED-A90F-72A892DC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r="-1739" b="-14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B9B44-1069-49D6-B9EC-A26703F5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31539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0D6B-A1C2-465C-8951-15775139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INTERPRETATION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2C391-6FBF-45ED-A90F-72A892DC2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endParaRPr lang="en-US" sz="3200" dirty="0"/>
              </a:p>
              <a:p>
                <a:r>
                  <a:rPr lang="en-US" sz="3200" b="1" dirty="0"/>
                  <a:t>Not</a:t>
                </a:r>
                <a:r>
                  <a:rPr lang="en-US" sz="3200" dirty="0"/>
                  <a:t> a probability statement about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/>
                  <a:t> since it’s fixed.</a:t>
                </a:r>
              </a:p>
              <a:p>
                <a:endParaRPr lang="en-US" sz="1600" dirty="0"/>
              </a:p>
              <a:p>
                <a:r>
                  <a:rPr lang="en-US" sz="3200" dirty="0"/>
                  <a:t>Common interpretation:</a:t>
                </a:r>
              </a:p>
              <a:p>
                <a:pPr marL="0" indent="0" algn="just">
                  <a:buNone/>
                </a:pPr>
                <a:br>
                  <a:rPr lang="en-US" sz="3200" dirty="0"/>
                </a:br>
                <a:r>
                  <a:rPr lang="en-US" sz="3600" i="1" dirty="0"/>
                  <a:t>If I repeat the experiment many times, the interval will contain the true value of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i="1" dirty="0"/>
                  <a:t> 95% of the time (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3600" i="1" dirty="0"/>
                  <a:t>=0.05).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F2C391-6FBF-45ED-A90F-72A892DC2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r="-1739" b="-14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B9B44-1069-49D6-B9EC-A26703F5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43713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A1414B-AAA2-488A-843B-AC0E176AE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CI FOR MEAN </a:t>
            </a:r>
            <a:br>
              <a:rPr lang="en-US" b="1" dirty="0"/>
            </a:br>
            <a:r>
              <a:rPr lang="en-US" b="1" dirty="0"/>
              <a:t>(VARIANCE IS KNOWN)</a:t>
            </a:r>
            <a:endParaRPr lang="en-BE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89C336A-F172-4A75-B301-DE5004CFBD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263D-B4E8-4AB4-B0D6-B992830B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08911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4DEA-688D-4A9E-9532-848FB5F5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CI FOR µ (</a:t>
            </a:r>
            <a:r>
              <a:rPr lang="el-GR" sz="4000" b="1" dirty="0"/>
              <a:t>σ</a:t>
            </a:r>
            <a:r>
              <a:rPr lang="en-US" sz="4000" b="1" dirty="0"/>
              <a:t> IS KNOWN)</a:t>
            </a:r>
            <a:endParaRPr lang="en-BE" sz="4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0F9D1F-1650-4A7C-B7C6-CC6B053B3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i.i.d</a:t>
                </a:r>
                <a:r>
                  <a:rPr lang="en-US" dirty="0"/>
                  <a:t>. samples from a distribution with unknown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:r>
                  <a:rPr lang="en-US" u="sng" dirty="0"/>
                  <a:t>known</a:t>
                </a:r>
                <a:r>
                  <a:rPr lang="en-US" dirty="0"/>
                  <a:t>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Point estimate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 to compute a confidence interval?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0F9D1F-1650-4A7C-B7C6-CC6B053B3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4861B-C541-4B0B-88CB-32E389D9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098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AC50-1294-45A4-8B5B-29FDB287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b="0" dirty="0"/>
                  <a:t>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200" b="0" dirty="0"/>
              </a:p>
              <a:p>
                <a:endParaRPr lang="en-US" sz="1100" b="0" dirty="0"/>
              </a:p>
              <a:p>
                <a:pPr lvl="1"/>
                <a:r>
                  <a:rPr lang="en-US" sz="3000" dirty="0" err="1"/>
                  <a:t>i.i.d</a:t>
                </a:r>
                <a:r>
                  <a:rPr lang="en-US" sz="3000" dirty="0"/>
                  <a:t>.</a:t>
                </a:r>
              </a:p>
              <a:p>
                <a:pPr lvl="1"/>
                <a:r>
                  <a:rPr lang="en-US" sz="3000" dirty="0"/>
                  <a:t>a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mean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/>
                  <a:t> and </a:t>
                </a:r>
                <a:r>
                  <a:rPr lang="en-US" sz="3000" i="1" dirty="0"/>
                  <a:t>finite</a:t>
                </a:r>
                <a:r>
                  <a:rPr lang="en-US" sz="3000" dirty="0"/>
                  <a:t>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000" dirty="0"/>
              </a:p>
              <a:p>
                <a:pPr lvl="1"/>
                <a:endParaRPr lang="en-US" sz="800" dirty="0"/>
              </a:p>
              <a:p>
                <a:pPr marL="0" indent="0">
                  <a:buNone/>
                </a:pPr>
                <a:r>
                  <a:rPr lang="en-US" sz="3200" b="0" dirty="0"/>
                  <a:t>Let </a:t>
                </a: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Then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FCF18-F2B2-4C2C-8553-AE9C13E35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507" t="-25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D81C0-50FB-48FD-9275-9A4FC48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83398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4DEA-688D-4A9E-9532-848FB5F5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CI FOR µ (</a:t>
            </a:r>
            <a:r>
              <a:rPr lang="el-GR" sz="4000" b="1" dirty="0"/>
              <a:t>σ</a:t>
            </a:r>
            <a:r>
              <a:rPr lang="en-US" sz="4000" b="1" dirty="0"/>
              <a:t> IS KNOWN)</a:t>
            </a:r>
            <a:endParaRPr lang="en-BE" sz="4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0F9D1F-1650-4A7C-B7C6-CC6B053B3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i.i.d</a:t>
                </a:r>
                <a:r>
                  <a:rPr lang="en-US" dirty="0"/>
                  <a:t>. samples from a distribution with unknown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:r>
                  <a:rPr lang="en-US" u="sng" dirty="0"/>
                  <a:t>known</a:t>
                </a:r>
                <a:r>
                  <a:rPr lang="en-US" dirty="0"/>
                  <a:t>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Point estimate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 to compute a confidence interval?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0F9D1F-1650-4A7C-B7C6-CC6B053B3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4861B-C541-4B0B-88CB-32E389D9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06244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4DEA-688D-4A9E-9532-848FB5F5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CI FOR µ (</a:t>
            </a:r>
            <a:r>
              <a:rPr lang="el-GR" sz="4000" b="1" dirty="0"/>
              <a:t>σ</a:t>
            </a:r>
            <a:r>
              <a:rPr lang="en-US" sz="4000" b="1" dirty="0"/>
              <a:t> IS KNOWN)</a:t>
            </a:r>
            <a:endParaRPr lang="en-BE" sz="4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0F9D1F-1650-4A7C-B7C6-CC6B053B3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i.i.d</a:t>
                </a:r>
                <a:r>
                  <a:rPr lang="en-US" dirty="0"/>
                  <a:t>. samples from a distribution with unknown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:r>
                  <a:rPr lang="en-US" u="sng" dirty="0"/>
                  <a:t>known</a:t>
                </a:r>
                <a:r>
                  <a:rPr lang="en-US" dirty="0"/>
                  <a:t>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Point estimate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to compute a confidence interval?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0F9D1F-1650-4A7C-B7C6-CC6B053B3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4861B-C541-4B0B-88CB-32E389D9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42385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⇔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45933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43231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56660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73654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126</a:t>
            </a:fld>
            <a:endParaRPr lang="en-BE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B3DDB040-636A-4FCE-83AD-DEC59BD1C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14" t="50419" r="28329" b="26159"/>
          <a:stretch/>
        </p:blipFill>
        <p:spPr>
          <a:xfrm>
            <a:off x="3445886" y="2605289"/>
            <a:ext cx="4728728" cy="2409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/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BE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0554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127</a:t>
            </a:fld>
            <a:endParaRPr lang="en-BE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B3DDB040-636A-4FCE-83AD-DEC59BD1C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14" t="50419" r="28329" b="26159"/>
          <a:stretch/>
        </p:blipFill>
        <p:spPr>
          <a:xfrm>
            <a:off x="3445886" y="2605289"/>
            <a:ext cx="4728728" cy="2409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/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BE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FCD1C6-D6D9-410A-9BB7-B82C0334D521}"/>
              </a:ext>
            </a:extLst>
          </p:cNvPr>
          <p:cNvGrpSpPr/>
          <p:nvPr/>
        </p:nvGrpSpPr>
        <p:grpSpPr>
          <a:xfrm>
            <a:off x="3486150" y="4071609"/>
            <a:ext cx="4791075" cy="523220"/>
            <a:chOff x="6438900" y="4262903"/>
            <a:chExt cx="479107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/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/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014956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128</a:t>
            </a:fld>
            <a:endParaRPr lang="en-BE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B3DDB040-636A-4FCE-83AD-DEC59BD1C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14" t="50419" r="28329" b="26159"/>
          <a:stretch/>
        </p:blipFill>
        <p:spPr>
          <a:xfrm>
            <a:off x="3445886" y="2605289"/>
            <a:ext cx="4728728" cy="2409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/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BE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FCD1C6-D6D9-410A-9BB7-B82C0334D521}"/>
              </a:ext>
            </a:extLst>
          </p:cNvPr>
          <p:cNvGrpSpPr/>
          <p:nvPr/>
        </p:nvGrpSpPr>
        <p:grpSpPr>
          <a:xfrm>
            <a:off x="3486150" y="4071609"/>
            <a:ext cx="4791075" cy="523220"/>
            <a:chOff x="6438900" y="4262903"/>
            <a:chExt cx="479107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/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/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DA528D-D65D-4420-8679-8476279EE9EA}"/>
              </a:ext>
            </a:extLst>
          </p:cNvPr>
          <p:cNvGrpSpPr/>
          <p:nvPr/>
        </p:nvGrpSpPr>
        <p:grpSpPr>
          <a:xfrm>
            <a:off x="3646993" y="4793569"/>
            <a:ext cx="3849182" cy="561885"/>
            <a:chOff x="6599743" y="4984863"/>
            <a:chExt cx="3849182" cy="561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9D608D-E7F4-4084-BCEE-A28A91F52522}"/>
                    </a:ext>
                  </a:extLst>
                </p:cNvPr>
                <p:cNvSpPr txBox="1"/>
                <p:nvPr/>
              </p:nvSpPr>
              <p:spPr>
                <a:xfrm>
                  <a:off x="6599743" y="5018397"/>
                  <a:ext cx="2600325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9D608D-E7F4-4084-BCEE-A28A91F5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743" y="5018397"/>
                  <a:ext cx="2600325" cy="494815"/>
                </a:xfrm>
                <a:prstGeom prst="rect">
                  <a:avLst/>
                </a:prstGeom>
                <a:blipFill>
                  <a:blip r:embed="rId7"/>
                  <a:stretch>
                    <a:fillRect b="-12346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6A3C6DF-DFF5-4A92-B3C7-6D6903D6469E}"/>
                    </a:ext>
                  </a:extLst>
                </p:cNvPr>
                <p:cNvSpPr txBox="1"/>
                <p:nvPr/>
              </p:nvSpPr>
              <p:spPr>
                <a:xfrm>
                  <a:off x="9515475" y="4984863"/>
                  <a:ext cx="933450" cy="561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6A3C6DF-DFF5-4A92-B3C7-6D6903D64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475" y="4984863"/>
                  <a:ext cx="933450" cy="561885"/>
                </a:xfrm>
                <a:prstGeom prst="rect">
                  <a:avLst/>
                </a:prstGeom>
                <a:blipFill>
                  <a:blip r:embed="rId8"/>
                  <a:stretch>
                    <a:fillRect r="-9804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15449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129</a:t>
            </a:fld>
            <a:endParaRPr lang="en-BE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B3DDB040-636A-4FCE-83AD-DEC59BD1C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14" t="50419" r="28329" b="26159"/>
          <a:stretch/>
        </p:blipFill>
        <p:spPr>
          <a:xfrm>
            <a:off x="3445886" y="2605289"/>
            <a:ext cx="4728728" cy="2409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/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BE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FCD1C6-D6D9-410A-9BB7-B82C0334D521}"/>
              </a:ext>
            </a:extLst>
          </p:cNvPr>
          <p:cNvGrpSpPr/>
          <p:nvPr/>
        </p:nvGrpSpPr>
        <p:grpSpPr>
          <a:xfrm>
            <a:off x="3486150" y="4071609"/>
            <a:ext cx="4791075" cy="523220"/>
            <a:chOff x="6438900" y="4262903"/>
            <a:chExt cx="479107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/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/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DA528D-D65D-4420-8679-8476279EE9EA}"/>
              </a:ext>
            </a:extLst>
          </p:cNvPr>
          <p:cNvGrpSpPr/>
          <p:nvPr/>
        </p:nvGrpSpPr>
        <p:grpSpPr>
          <a:xfrm>
            <a:off x="3646993" y="4793569"/>
            <a:ext cx="3849182" cy="561885"/>
            <a:chOff x="6599743" y="4984863"/>
            <a:chExt cx="3849182" cy="561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9D608D-E7F4-4084-BCEE-A28A91F52522}"/>
                    </a:ext>
                  </a:extLst>
                </p:cNvPr>
                <p:cNvSpPr txBox="1"/>
                <p:nvPr/>
              </p:nvSpPr>
              <p:spPr>
                <a:xfrm>
                  <a:off x="6599743" y="5018397"/>
                  <a:ext cx="2600325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9D608D-E7F4-4084-BCEE-A28A91F5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743" y="5018397"/>
                  <a:ext cx="2600325" cy="494815"/>
                </a:xfrm>
                <a:prstGeom prst="rect">
                  <a:avLst/>
                </a:prstGeom>
                <a:blipFill>
                  <a:blip r:embed="rId7"/>
                  <a:stretch>
                    <a:fillRect b="-12346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6A3C6DF-DFF5-4A92-B3C7-6D6903D6469E}"/>
                    </a:ext>
                  </a:extLst>
                </p:cNvPr>
                <p:cNvSpPr txBox="1"/>
                <p:nvPr/>
              </p:nvSpPr>
              <p:spPr>
                <a:xfrm>
                  <a:off x="9515475" y="4984863"/>
                  <a:ext cx="933450" cy="561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6A3C6DF-DFF5-4A92-B3C7-6D6903D64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475" y="4984863"/>
                  <a:ext cx="933450" cy="561885"/>
                </a:xfrm>
                <a:prstGeom prst="rect">
                  <a:avLst/>
                </a:prstGeom>
                <a:blipFill>
                  <a:blip r:embed="rId8"/>
                  <a:stretch>
                    <a:fillRect r="-9804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360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7AF3-0713-4B34-9B6C-6D3BE716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dirty="0"/>
                  <a:t> - number of errors per computer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lvl="1"/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sub>
                    </m:sSub>
                  </m:oMath>
                </a14:m>
                <a:r>
                  <a:rPr lang="en-US" dirty="0"/>
                  <a:t> - number of errors in the programs.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≤5.5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5.5−5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≤2.5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=0.9938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3F02-5E1E-4AF1-A110-0B25F235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77289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130</a:t>
            </a:fld>
            <a:endParaRPr lang="en-BE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B3DDB040-636A-4FCE-83AD-DEC59BD1C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14" t="50419" r="28329" b="26159"/>
          <a:stretch/>
        </p:blipFill>
        <p:spPr>
          <a:xfrm>
            <a:off x="3445886" y="2605289"/>
            <a:ext cx="4728728" cy="2409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/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BE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FCD1C6-D6D9-410A-9BB7-B82C0334D521}"/>
              </a:ext>
            </a:extLst>
          </p:cNvPr>
          <p:cNvGrpSpPr/>
          <p:nvPr/>
        </p:nvGrpSpPr>
        <p:grpSpPr>
          <a:xfrm>
            <a:off x="3486150" y="4071609"/>
            <a:ext cx="4791075" cy="523220"/>
            <a:chOff x="6438900" y="4262903"/>
            <a:chExt cx="479107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/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/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DA528D-D65D-4420-8679-8476279EE9EA}"/>
              </a:ext>
            </a:extLst>
          </p:cNvPr>
          <p:cNvGrpSpPr/>
          <p:nvPr/>
        </p:nvGrpSpPr>
        <p:grpSpPr>
          <a:xfrm>
            <a:off x="3646993" y="4793569"/>
            <a:ext cx="3849182" cy="561885"/>
            <a:chOff x="6599743" y="4984863"/>
            <a:chExt cx="3849182" cy="561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9D608D-E7F4-4084-BCEE-A28A91F52522}"/>
                    </a:ext>
                  </a:extLst>
                </p:cNvPr>
                <p:cNvSpPr txBox="1"/>
                <p:nvPr/>
              </p:nvSpPr>
              <p:spPr>
                <a:xfrm>
                  <a:off x="6599743" y="5018397"/>
                  <a:ext cx="2600325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9D608D-E7F4-4084-BCEE-A28A91F5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743" y="5018397"/>
                  <a:ext cx="2600325" cy="494815"/>
                </a:xfrm>
                <a:prstGeom prst="rect">
                  <a:avLst/>
                </a:prstGeom>
                <a:blipFill>
                  <a:blip r:embed="rId7"/>
                  <a:stretch>
                    <a:fillRect b="-12346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6A3C6DF-DFF5-4A92-B3C7-6D6903D6469E}"/>
                    </a:ext>
                  </a:extLst>
                </p:cNvPr>
                <p:cNvSpPr txBox="1"/>
                <p:nvPr/>
              </p:nvSpPr>
              <p:spPr>
                <a:xfrm>
                  <a:off x="9515475" y="4984863"/>
                  <a:ext cx="933450" cy="561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6A3C6DF-DFF5-4A92-B3C7-6D6903D64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475" y="4984863"/>
                  <a:ext cx="933450" cy="561885"/>
                </a:xfrm>
                <a:prstGeom prst="rect">
                  <a:avLst/>
                </a:prstGeom>
                <a:blipFill>
                  <a:blip r:embed="rId8"/>
                  <a:stretch>
                    <a:fillRect r="-9804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278478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99C9F-85FD-4CC5-B06C-7C0DD32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Central Limit Theorem: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F86E3-C4E2-4D0C-ABFC-05F7E2430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536F-DE65-4E88-9449-FDF7AF19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131</a:t>
            </a:fld>
            <a:endParaRPr lang="en-BE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B3DDB040-636A-4FCE-83AD-DEC59BD1C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14" t="50419" r="28329" b="26159"/>
          <a:stretch/>
        </p:blipFill>
        <p:spPr>
          <a:xfrm>
            <a:off x="3445886" y="2605289"/>
            <a:ext cx="4728728" cy="2409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/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BE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3D565-EF07-4748-A184-6E328EBB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325" y="3809999"/>
                <a:ext cx="19907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FCD1C6-D6D9-410A-9BB7-B82C0334D521}"/>
              </a:ext>
            </a:extLst>
          </p:cNvPr>
          <p:cNvGrpSpPr/>
          <p:nvPr/>
        </p:nvGrpSpPr>
        <p:grpSpPr>
          <a:xfrm>
            <a:off x="3486150" y="4071609"/>
            <a:ext cx="4791075" cy="523220"/>
            <a:chOff x="6438900" y="4262903"/>
            <a:chExt cx="479107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/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B36C67-301C-4B00-8B72-6C4A72F2E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900" y="4262903"/>
                  <a:ext cx="93345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/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DB41C14-31E7-4A99-9C95-5352C991F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6525" y="4262903"/>
                  <a:ext cx="93345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DA528D-D65D-4420-8679-8476279EE9EA}"/>
              </a:ext>
            </a:extLst>
          </p:cNvPr>
          <p:cNvGrpSpPr/>
          <p:nvPr/>
        </p:nvGrpSpPr>
        <p:grpSpPr>
          <a:xfrm>
            <a:off x="3646993" y="4793569"/>
            <a:ext cx="3849182" cy="561885"/>
            <a:chOff x="6599743" y="4984863"/>
            <a:chExt cx="3849182" cy="561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9D608D-E7F4-4084-BCEE-A28A91F52522}"/>
                    </a:ext>
                  </a:extLst>
                </p:cNvPr>
                <p:cNvSpPr txBox="1"/>
                <p:nvPr/>
              </p:nvSpPr>
              <p:spPr>
                <a:xfrm>
                  <a:off x="6599743" y="5018397"/>
                  <a:ext cx="2600325" cy="4948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E9D608D-E7F4-4084-BCEE-A28A91F5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743" y="5018397"/>
                  <a:ext cx="2600325" cy="494815"/>
                </a:xfrm>
                <a:prstGeom prst="rect">
                  <a:avLst/>
                </a:prstGeom>
                <a:blipFill>
                  <a:blip r:embed="rId7"/>
                  <a:stretch>
                    <a:fillRect b="-12346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6A3C6DF-DFF5-4A92-B3C7-6D6903D6469E}"/>
                    </a:ext>
                  </a:extLst>
                </p:cNvPr>
                <p:cNvSpPr txBox="1"/>
                <p:nvPr/>
              </p:nvSpPr>
              <p:spPr>
                <a:xfrm>
                  <a:off x="9515475" y="4984863"/>
                  <a:ext cx="933450" cy="561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BE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6A3C6DF-DFF5-4A92-B3C7-6D6903D64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475" y="4984863"/>
                  <a:ext cx="933450" cy="561885"/>
                </a:xfrm>
                <a:prstGeom prst="rect">
                  <a:avLst/>
                </a:prstGeom>
                <a:blipFill>
                  <a:blip r:embed="rId8"/>
                  <a:stretch>
                    <a:fillRect r="-9804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64764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16C37C-D4C1-40AD-93BC-DF39E1DC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A331033-7894-44A2-8726-155AE6E74E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A331033-7894-44A2-8726-155AE6E74E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A9301-3F12-4265-A131-7C345C5E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2166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16C37C-D4C1-40AD-93BC-DF39E1DC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A331033-7894-44A2-8726-155AE6E74E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A331033-7894-44A2-8726-155AE6E74E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A9301-3F12-4265-A131-7C345C5E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50725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7FEA-6EAA-492C-9AC2-6CBE1E1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dirty="0"/>
                  <a:t>Construct CI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at the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95798-334A-4885-8772-249FE673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02867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7FEA-6EAA-492C-9AC2-6CBE1E1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dirty="0"/>
                  <a:t>Construct CI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at the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95798-334A-4885-8772-249FE673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957084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7FEA-6EAA-492C-9AC2-6CBE1E1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dirty="0"/>
                  <a:t>Construct CI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at the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95798-334A-4885-8772-249FE673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136</a:t>
            </a:fld>
            <a:endParaRPr lang="en-BE"/>
          </a:p>
        </p:txBody>
      </p:sp>
      <p:pic>
        <p:nvPicPr>
          <p:cNvPr id="5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0B62F83E-9178-484B-B0CD-2D2336472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0" y="133350"/>
            <a:ext cx="3324225" cy="23578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BD5DC2-F913-4B64-82D1-FBFD9BD94D86}"/>
              </a:ext>
            </a:extLst>
          </p:cNvPr>
          <p:cNvSpPr/>
          <p:nvPr/>
        </p:nvSpPr>
        <p:spPr>
          <a:xfrm>
            <a:off x="8648700" y="1269772"/>
            <a:ext cx="3436043" cy="5256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56249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7FEA-6EAA-492C-9AC2-6CBE1E1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dirty="0"/>
                  <a:t>Construct CI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at the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5−0.196&lt;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&lt;5+0.196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1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𝟏𝟗𝟔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;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𝟏𝟗𝟔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95798-334A-4885-8772-249FE673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17110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7FEA-6EAA-492C-9AC2-6CBE1E1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dirty="0"/>
                  <a:t>Construct CI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at the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5−0.196&lt;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&lt;5+0.196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1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𝟏𝟗𝟔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𝟏𝟗𝟔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95798-334A-4885-8772-249FE673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41051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7FEA-6EAA-492C-9AC2-6CBE1E1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dirty="0"/>
                  <a:t>Construct CI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at the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5−0.164&lt;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&lt;5+0.164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100" b="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𝟏𝟔𝟒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;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𝟏𝟔𝟒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95798-334A-4885-8772-249FE673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139</a:t>
            </a:fld>
            <a:endParaRPr lang="en-BE"/>
          </a:p>
        </p:txBody>
      </p:sp>
      <p:pic>
        <p:nvPicPr>
          <p:cNvPr id="5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2C6F8E88-3136-45DC-9AF5-6E66EDD9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0" y="133350"/>
            <a:ext cx="3324225" cy="23578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321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7AF3-0713-4B34-9B6C-6D3BE716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dirty="0"/>
                  <a:t> - number of errors per computer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lvl="1"/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sub>
                    </m:sSub>
                  </m:oMath>
                </a14:m>
                <a:r>
                  <a:rPr lang="en-US" dirty="0"/>
                  <a:t> - number of errors in the programs.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≤5.5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5.5−5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≤2.5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=0.9938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3F02-5E1E-4AF1-A110-0B25F235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59162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7FEA-6EAA-492C-9AC2-6CBE1E1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dirty="0"/>
                  <a:t>Construct CI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at the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5−0.164&lt;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&lt;5+0.164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100" b="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𝟏𝟔𝟒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;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𝟏𝟔𝟒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95798-334A-4885-8772-249FE673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140</a:t>
            </a:fld>
            <a:endParaRPr lang="en-BE"/>
          </a:p>
        </p:txBody>
      </p:sp>
      <p:pic>
        <p:nvPicPr>
          <p:cNvPr id="5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2C6F8E88-3136-45DC-9AF5-6E66EDD9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0" y="133350"/>
            <a:ext cx="3324225" cy="23578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91184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7FEA-6EAA-492C-9AC2-6CBE1E1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 FOR µ (</a:t>
            </a:r>
            <a:r>
              <a:rPr lang="el-GR" b="1" dirty="0"/>
              <a:t>σ</a:t>
            </a:r>
            <a:r>
              <a:rPr lang="en-US" b="1" dirty="0"/>
              <a:t> IS KNOWN)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  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dirty="0"/>
                  <a:t>Construct CI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at the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5−0.164&lt;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&lt;5+0.164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1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𝟏𝟔𝟒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𝟏𝟔𝟒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C01BB-0094-4FD1-8A33-2BC3E9F732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95798-334A-4885-8772-249FE673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141</a:t>
            </a:fld>
            <a:endParaRPr lang="en-BE"/>
          </a:p>
        </p:txBody>
      </p:sp>
      <p:pic>
        <p:nvPicPr>
          <p:cNvPr id="5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2C6F8E88-3136-45DC-9AF5-6E66EDD9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00" y="133350"/>
            <a:ext cx="3324225" cy="23578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01034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0878-4E5B-4C99-8C6F-6B138F366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 SUM SUP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EDB8D-0EB3-405C-B10C-AAC6912D2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Central Limit Theorem</a:t>
            </a:r>
          </a:p>
          <a:p>
            <a:endParaRPr lang="en-US" dirty="0"/>
          </a:p>
          <a:p>
            <a:r>
              <a:rPr lang="en-US" dirty="0"/>
              <a:t>Properties of estimators</a:t>
            </a:r>
          </a:p>
          <a:p>
            <a:pPr lvl="1"/>
            <a:r>
              <a:rPr lang="en-US" dirty="0"/>
              <a:t>bias, variance, consistency;</a:t>
            </a:r>
          </a:p>
          <a:p>
            <a:pPr lvl="1"/>
            <a:r>
              <a:rPr lang="en-US" dirty="0"/>
              <a:t>properties of ML estimates.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Confidence intervals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41D4E-232B-464F-8650-17D89B30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95721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B5D6-BD72-4009-9CCB-D0405681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MID-TERM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87F5-2894-4253-A0AF-A643DABF94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Tomorrow, Wednesday, December 9</a:t>
            </a:r>
          </a:p>
          <a:p>
            <a:endParaRPr lang="en-US" dirty="0"/>
          </a:p>
          <a:p>
            <a:r>
              <a:rPr lang="en-US" dirty="0"/>
              <a:t>09:00 – 12:00 (no class)</a:t>
            </a:r>
          </a:p>
          <a:p>
            <a:endParaRPr lang="en-US" dirty="0"/>
          </a:p>
          <a:p>
            <a:r>
              <a:rPr lang="en-US" dirty="0"/>
              <a:t>Assignment will become available on Google Classroom</a:t>
            </a:r>
          </a:p>
          <a:p>
            <a:endParaRPr lang="en-US" dirty="0"/>
          </a:p>
          <a:p>
            <a:r>
              <a:rPr lang="en-US" dirty="0"/>
              <a:t>You should submit by 12:00</a:t>
            </a:r>
          </a:p>
          <a:p>
            <a:endParaRPr lang="en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50C0FF-3CD3-47BB-8A0D-F99D5FDFD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288381"/>
            <a:ext cx="5181600" cy="3470275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Topics:</a:t>
            </a:r>
          </a:p>
          <a:p>
            <a:r>
              <a:rPr lang="en-US" dirty="0"/>
              <a:t>Descriptive statistics</a:t>
            </a:r>
          </a:p>
          <a:p>
            <a:r>
              <a:rPr lang="en-US" dirty="0"/>
              <a:t>Discrete distributions</a:t>
            </a:r>
          </a:p>
          <a:p>
            <a:r>
              <a:rPr lang="en-US" dirty="0"/>
              <a:t>Continuous random variables (CDFs, PDFs, probabilities)</a:t>
            </a:r>
          </a:p>
          <a:p>
            <a:r>
              <a:rPr lang="en-US" dirty="0"/>
              <a:t>Maximum likelihood (discrete and continuous)</a:t>
            </a:r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2C8C3-4AE4-464C-B8E2-3C576BA3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48930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B5D6-BD72-4009-9CCB-D0405681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MID-TERM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87F5-2894-4253-A0AF-A643DABF94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Tomorrow, Wednesday, December 9</a:t>
            </a:r>
          </a:p>
          <a:p>
            <a:endParaRPr lang="en-US" dirty="0"/>
          </a:p>
          <a:p>
            <a:r>
              <a:rPr lang="en-US" dirty="0"/>
              <a:t>09:00 – 12:00 (no class)</a:t>
            </a:r>
          </a:p>
          <a:p>
            <a:endParaRPr lang="en-US" dirty="0"/>
          </a:p>
          <a:p>
            <a:r>
              <a:rPr lang="en-US" dirty="0"/>
              <a:t>Assignment will become available on Google Classroom</a:t>
            </a:r>
          </a:p>
          <a:p>
            <a:endParaRPr lang="en-US" dirty="0"/>
          </a:p>
          <a:p>
            <a:r>
              <a:rPr lang="en-US" dirty="0"/>
              <a:t>You should submit by 12:00</a:t>
            </a:r>
          </a:p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2C8C3-4AE4-464C-B8E2-3C576BA3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93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7AF3-0713-4B34-9B6C-6D3BE716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dirty="0"/>
                  <a:t> - number of errors per computer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lvl="1"/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sub>
                    </m:sSub>
                  </m:oMath>
                </a14:m>
                <a:r>
                  <a:rPr lang="en-US" dirty="0"/>
                  <a:t> - number of errors in the programs.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≤5.5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5.5−5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≤2.5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=0.9938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3F02-5E1E-4AF1-A110-0B25F235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2414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7AF3-0713-4B34-9B6C-6D3BE716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dirty="0"/>
                  <a:t> - number of errors per computer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lvl="1"/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sub>
                    </m:sSub>
                  </m:oMath>
                </a14:m>
                <a:r>
                  <a:rPr lang="en-US" dirty="0"/>
                  <a:t> - number of errors in the programs.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≤5.5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5.5−5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≤2.5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0.9938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3F02-5E1E-4AF1-A110-0B25F235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420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7AF3-0713-4B34-9B6C-6D3BE716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dirty="0"/>
                  <a:t> - number of errors per computer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lvl="1"/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125</m:t>
                        </m:r>
                      </m:sub>
                    </m:sSub>
                  </m:oMath>
                </a14:m>
                <a:r>
                  <a:rPr lang="en-US" dirty="0"/>
                  <a:t> - number of errors in the programs.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≤5.5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125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5.5−5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≤2.5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=0.9938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42B79-A275-4065-A784-6C3013333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0450"/>
              </a:xfrm>
              <a:blipFill>
                <a:blip r:embed="rId2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3F02-5E1E-4AF1-A110-0B25F235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787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ABAE85-4666-4B6E-8E64-B4420BCB9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CLT IN ACTION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F9DBE98-724A-4E72-A822-64494AE1F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Google Classroom -&gt; Lecture 7 -&gt; Mean of means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74700-275A-4CCA-B6E1-A9E76070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012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1F8D0-5491-4417-8EF9-D338C07BB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74" y="1122363"/>
            <a:ext cx="11553825" cy="2387600"/>
          </a:xfrm>
        </p:spPr>
        <p:txBody>
          <a:bodyPr/>
          <a:lstStyle/>
          <a:p>
            <a:r>
              <a:rPr lang="en-US" b="1" dirty="0"/>
              <a:t>PROPERTIES OF ESTIMATORS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250B8D-4B76-4AF3-A248-F31E70022E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Bias, variance and consistency</a:t>
            </a:r>
            <a:endParaRPr lang="en-BE" sz="2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960C8-0F6B-4040-BFE9-9033FDD8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749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564E-5ABC-40C5-B798-0775BA2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TIME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B17E4-E6D7-471C-ABE4-6F5C3D3A61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Normal distribution</a:t>
                </a:r>
              </a:p>
              <a:p>
                <a:pPr lvl="1"/>
                <a:r>
                  <a:rPr lang="en-US" sz="2800" dirty="0"/>
                  <a:t>probability of being in an interval;</a:t>
                </a:r>
              </a:p>
              <a:p>
                <a:pPr lvl="1"/>
                <a:r>
                  <a:rPr lang="en-US" sz="2800" dirty="0"/>
                  <a:t>some properties;</a:t>
                </a:r>
              </a:p>
              <a:p>
                <a:pPr lvl="1"/>
                <a:r>
                  <a:rPr lang="en-US" sz="2800" dirty="0"/>
                  <a:t>MLE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lvl="1"/>
                <a:endParaRPr lang="en-US" sz="28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Central limit theorem – an introduction.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B17E4-E6D7-471C-ABE4-6F5C3D3A6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11436-BCD4-4058-AC07-6FBA1C05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69814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2309-A2D5-44AF-A53E-BBB0BB4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ESTIMATORS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Parameter estimation: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Given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Obtain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 of an unknown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lvl="1" indent="0">
                  <a:buNone/>
                </a:pPr>
                <a:endParaRPr lang="en-US" sz="1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          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estimator.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So far, we only constructed ML estimators. </a:t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But </a:t>
                </a:r>
                <a:r>
                  <a:rPr lang="en-US" i="1" dirty="0">
                    <a:solidFill>
                      <a:schemeClr val="bg1"/>
                    </a:solidFill>
                  </a:rPr>
                  <a:t>anything</a:t>
                </a:r>
                <a:r>
                  <a:rPr lang="en-US" dirty="0">
                    <a:solidFill>
                      <a:schemeClr val="bg1"/>
                    </a:solidFill>
                  </a:rPr>
                  <a:t> can be an estimator: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need to compare different estimators.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  <a:blipFill>
                <a:blip r:embed="rId2"/>
                <a:stretch>
                  <a:fillRect l="-1043" t="-2026" b="-107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0EDF-2E03-4A51-ACDA-3F6DDF03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5821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2309-A2D5-44AF-A53E-BBB0BB4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ESTIMATORS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Parameter estimation: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Given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Obtain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 of an unknown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lvl="1" indent="0">
                  <a:buNone/>
                </a:pPr>
                <a:endParaRPr lang="en-US" sz="1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    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estimator.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So far, we only constructed ML estimators. </a:t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But </a:t>
                </a:r>
                <a:r>
                  <a:rPr lang="en-US" i="1" dirty="0">
                    <a:solidFill>
                      <a:schemeClr val="bg1"/>
                    </a:solidFill>
                  </a:rPr>
                  <a:t>anything</a:t>
                </a:r>
                <a:r>
                  <a:rPr lang="en-US" dirty="0">
                    <a:solidFill>
                      <a:schemeClr val="bg1"/>
                    </a:solidFill>
                  </a:rPr>
                  <a:t> can be an estimator: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need to compare different estimators.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  <a:blipFill>
                <a:blip r:embed="rId2"/>
                <a:stretch>
                  <a:fillRect l="-1043" t="-2026" b="-107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0EDF-2E03-4A51-ACDA-3F6DDF03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738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2309-A2D5-44AF-A53E-BBB0BB4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ESTIMATORS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Parameter estimation: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Given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Obtain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 of an unknown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lvl="1" indent="0">
                  <a:buNone/>
                </a:pPr>
                <a:endParaRPr lang="en-US" sz="1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    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estimator.</a:t>
                </a:r>
              </a:p>
              <a:p>
                <a:endParaRPr lang="en-US" sz="1000" dirty="0"/>
              </a:p>
              <a:p>
                <a:r>
                  <a:rPr lang="en-US" dirty="0"/>
                  <a:t>So far, we only constructed ML estimators. </a:t>
                </a: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But </a:t>
                </a:r>
                <a:r>
                  <a:rPr lang="en-US" i="1" dirty="0">
                    <a:solidFill>
                      <a:schemeClr val="bg1"/>
                    </a:solidFill>
                  </a:rPr>
                  <a:t>anything</a:t>
                </a:r>
                <a:r>
                  <a:rPr lang="en-US" dirty="0">
                    <a:solidFill>
                      <a:schemeClr val="bg1"/>
                    </a:solidFill>
                  </a:rPr>
                  <a:t> can be an estimator: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need to compare different estimators.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  <a:blipFill>
                <a:blip r:embed="rId2"/>
                <a:stretch>
                  <a:fillRect l="-1043" t="-2026" b="-107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0EDF-2E03-4A51-ACDA-3F6DDF03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5644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2309-A2D5-44AF-A53E-BBB0BB4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ESTIMATORS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Parameter estimation: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Given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Obtain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 of an unknown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lvl="1" indent="0">
                  <a:buNone/>
                </a:pPr>
                <a:endParaRPr lang="en-US" sz="1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    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estimator.</a:t>
                </a:r>
              </a:p>
              <a:p>
                <a:endParaRPr lang="en-US" sz="1000" dirty="0"/>
              </a:p>
              <a:p>
                <a:r>
                  <a:rPr lang="en-US" dirty="0"/>
                  <a:t>So far, we only constructed ML estimators. </a:t>
                </a:r>
                <a:br>
                  <a:rPr lang="en-US" dirty="0"/>
                </a:br>
                <a:r>
                  <a:rPr lang="en-US" dirty="0"/>
                  <a:t>But </a:t>
                </a:r>
                <a:r>
                  <a:rPr lang="en-US" i="1" dirty="0"/>
                  <a:t>anything</a:t>
                </a:r>
                <a:r>
                  <a:rPr lang="en-US" dirty="0"/>
                  <a:t> can be an estimator: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need to compare different estimators.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  <a:blipFill>
                <a:blip r:embed="rId2"/>
                <a:stretch>
                  <a:fillRect l="-1043" t="-2026" b="-107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0EDF-2E03-4A51-ACDA-3F6DDF03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9913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2309-A2D5-44AF-A53E-BBB0BB4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ESTIMATORS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Parameter estimation: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Given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Obtain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 of an unknown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lvl="1" indent="0">
                  <a:buNone/>
                </a:pPr>
                <a:endParaRPr lang="en-US" sz="1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    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estimator.</a:t>
                </a:r>
              </a:p>
              <a:p>
                <a:endParaRPr lang="en-US" sz="1000" dirty="0"/>
              </a:p>
              <a:p>
                <a:r>
                  <a:rPr lang="en-US" dirty="0"/>
                  <a:t>So far, we only constructed ML estimators. </a:t>
                </a:r>
                <a:br>
                  <a:rPr lang="en-US" dirty="0"/>
                </a:br>
                <a:r>
                  <a:rPr lang="en-US" dirty="0"/>
                  <a:t>But </a:t>
                </a:r>
                <a:r>
                  <a:rPr lang="en-US" i="1" dirty="0"/>
                  <a:t>anything</a:t>
                </a:r>
                <a:r>
                  <a:rPr lang="en-US" dirty="0"/>
                  <a:t> can be an estimator: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need to compare different estimators.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  <a:blipFill>
                <a:blip r:embed="rId2"/>
                <a:stretch>
                  <a:fillRect l="-1043" t="-2026" b="-107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0EDF-2E03-4A51-ACDA-3F6DDF03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2468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2309-A2D5-44AF-A53E-BBB0BB4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ESTIMATORS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Parameter estimation: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Given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Obtain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 of an unknown parameter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lvl="1" indent="0">
                  <a:buNone/>
                </a:pPr>
                <a:endParaRPr lang="en-US" sz="10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        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estimator.</a:t>
                </a:r>
              </a:p>
              <a:p>
                <a:endParaRPr lang="en-US" sz="1000" dirty="0"/>
              </a:p>
              <a:p>
                <a:r>
                  <a:rPr lang="en-US" dirty="0"/>
                  <a:t>So far, we only constructed ML estimators. </a:t>
                </a:r>
                <a:br>
                  <a:rPr lang="en-US" dirty="0"/>
                </a:br>
                <a:r>
                  <a:rPr lang="en-US" dirty="0"/>
                  <a:t>But </a:t>
                </a:r>
                <a:r>
                  <a:rPr lang="en-US" i="1" dirty="0"/>
                  <a:t>anything</a:t>
                </a:r>
                <a:r>
                  <a:rPr lang="en-US" dirty="0"/>
                  <a:t> can be an estimator: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,  …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dirty="0"/>
                  <a:t>We need to compare different estimators.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FAD48-1A04-46AE-8530-84C974DF7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5111750"/>
              </a:xfrm>
              <a:blipFill>
                <a:blip r:embed="rId2"/>
                <a:stretch>
                  <a:fillRect l="-1043" t="-2026" b="-107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0EDF-2E03-4A51-ACDA-3F6DDF03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9680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2309-A2D5-44AF-A53E-BBB0BB4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ESTIMATORS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FAD48-1A04-46AE-8530-84C974DF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Bias</a:t>
            </a:r>
          </a:p>
          <a:p>
            <a:endParaRPr lang="en-US" sz="4000" dirty="0"/>
          </a:p>
          <a:p>
            <a:r>
              <a:rPr lang="en-US" sz="4400" dirty="0"/>
              <a:t>Variance</a:t>
            </a:r>
          </a:p>
          <a:p>
            <a:endParaRPr lang="en-US" sz="4000" dirty="0"/>
          </a:p>
          <a:p>
            <a:r>
              <a:rPr lang="en-US" sz="4400" dirty="0"/>
              <a:t>Consistency</a:t>
            </a:r>
            <a:endParaRPr lang="en-BE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20EDF-2E03-4A51-ACDA-3F6DDF031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0604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4152-AAE0-4295-BFC6-0452ACF8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A5E9F-5F2B-423D-A750-2DA621F863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An estimator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600" dirty="0"/>
                  <a:t> is unbiased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if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>
                    <a:solidFill>
                      <a:schemeClr val="bg1"/>
                    </a:solidFill>
                  </a:rPr>
                  <a:t>Bias is defined as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A5E9F-5F2B-423D-A750-2DA621F86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CD08-BD5A-4B57-A1FF-5A573A71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7112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4152-AAE0-4295-BFC6-0452ACF8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A5E9F-5F2B-423D-A750-2DA621F863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An estimator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600" dirty="0"/>
                  <a:t> is unbiased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if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Bias is defined as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A5E9F-5F2B-423D-A750-2DA621F86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CD08-BD5A-4B57-A1FF-5A573A71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2222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7FFED-DF18-4DC6-811B-D66DC676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165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564E-5ABC-40C5-B798-0775BA2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TIME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B17E4-E6D7-471C-ABE4-6F5C3D3A61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Normal distribution</a:t>
                </a:r>
              </a:p>
              <a:p>
                <a:pPr lvl="1"/>
                <a:r>
                  <a:rPr lang="en-US" sz="2800" dirty="0"/>
                  <a:t>probability of being in an interval;</a:t>
                </a:r>
              </a:p>
              <a:p>
                <a:pPr lvl="1"/>
                <a:r>
                  <a:rPr lang="en-US" sz="2800" dirty="0"/>
                  <a:t>some properties;</a:t>
                </a:r>
              </a:p>
              <a:p>
                <a:pPr lvl="1"/>
                <a:r>
                  <a:rPr lang="en-US" sz="2800" dirty="0"/>
                  <a:t>MLE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lvl="1"/>
                <a:endParaRPr lang="en-US" sz="2800" dirty="0"/>
              </a:p>
              <a:p>
                <a:r>
                  <a:rPr lang="en-US" sz="3200" dirty="0"/>
                  <a:t>Central limit theorem – an introduction.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B17E4-E6D7-471C-ABE4-6F5C3D3A6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11436-BCD4-4058-AC07-6FBA1C05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1100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7FFED-DF18-4DC6-811B-D66DC676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1481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7FFED-DF18-4DC6-811B-D66DC676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4895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7FFED-DF18-4DC6-811B-D66DC676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2894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1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7FFED-DF18-4DC6-811B-D66DC676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5810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2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7FFED-DF18-4DC6-811B-D66DC676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6511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2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7FFED-DF18-4DC6-811B-D66DC676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3963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5844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4072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1703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(un)biased?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5810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564E-5ABC-40C5-B798-0775BA2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17E4-E6D7-471C-ABE4-6F5C3D3A6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Central limit theorem</a:t>
            </a:r>
          </a:p>
          <a:p>
            <a:pPr lvl="1"/>
            <a:r>
              <a:rPr lang="en-US" sz="2800" dirty="0"/>
              <a:t>revision;</a:t>
            </a:r>
          </a:p>
          <a:p>
            <a:pPr lvl="1"/>
            <a:r>
              <a:rPr lang="en-US" sz="2800" dirty="0"/>
              <a:t>practical exercise.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>
                <a:solidFill>
                  <a:schemeClr val="bg1"/>
                </a:solidFill>
              </a:rPr>
              <a:t>Properties of point estimators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bias, variance and consistency.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1"/>
                </a:solidFill>
              </a:rPr>
              <a:t>Confidence intervals</a:t>
            </a:r>
            <a:endParaRPr lang="en-BE" sz="32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706A9-A265-4570-9119-C8639661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6911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b="-5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1443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b="-5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309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b="-5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2170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b="-5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7884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b="-5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409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b="-5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9716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b="-5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59227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b="-5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4831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4099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053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564E-5ABC-40C5-B798-0775BA2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17E4-E6D7-471C-ABE4-6F5C3D3A6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Central limit theorem</a:t>
            </a:r>
          </a:p>
          <a:p>
            <a:pPr lvl="1"/>
            <a:r>
              <a:rPr lang="en-US" sz="2800" dirty="0"/>
              <a:t>revision;</a:t>
            </a:r>
          </a:p>
          <a:p>
            <a:pPr lvl="1"/>
            <a:r>
              <a:rPr lang="en-US" sz="2800" dirty="0"/>
              <a:t>practical exercise.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Properties of point estimators</a:t>
            </a:r>
          </a:p>
          <a:p>
            <a:pPr lvl="1"/>
            <a:r>
              <a:rPr lang="en-US" sz="2800" dirty="0"/>
              <a:t>bias, variance and consistency.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1"/>
                </a:solidFill>
              </a:rPr>
              <a:t>Confidence intervals</a:t>
            </a:r>
            <a:endParaRPr lang="en-BE" sz="32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706A9-A265-4570-9119-C8639661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3370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4178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7694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1599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6202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7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043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3811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</a:t>
                </a:r>
                <a:r>
                  <a:rPr lang="en-US" b="1" dirty="0">
                    <a:solidFill>
                      <a:schemeClr val="bg1"/>
                    </a:solidFill>
                  </a:rPr>
                  <a:t>biased</a:t>
                </a:r>
                <a:r>
                  <a:rPr lang="en-US" dirty="0">
                    <a:solidFill>
                      <a:schemeClr val="bg1"/>
                    </a:solidFill>
                  </a:rPr>
                  <a:t> estimator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for the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the Normal distribution.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 to make it </a:t>
                </a:r>
                <a:r>
                  <a:rPr lang="en-US" b="1" dirty="0">
                    <a:solidFill>
                      <a:schemeClr val="bg1"/>
                    </a:solidFill>
                  </a:rPr>
                  <a:t>unbiased</a:t>
                </a:r>
                <a:r>
                  <a:rPr lang="en-US" dirty="0">
                    <a:solidFill>
                      <a:schemeClr val="bg1"/>
                    </a:solidFill>
                  </a:rPr>
                  <a:t>?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  <m:sup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043" t="-12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454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</a:t>
                </a:r>
                <a:r>
                  <a:rPr lang="en-US" b="1" dirty="0">
                    <a:solidFill>
                      <a:schemeClr val="bg1"/>
                    </a:solidFill>
                  </a:rPr>
                  <a:t>biased</a:t>
                </a:r>
                <a:r>
                  <a:rPr lang="en-US" dirty="0">
                    <a:solidFill>
                      <a:schemeClr val="bg1"/>
                    </a:solidFill>
                  </a:rPr>
                  <a:t> estimator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for the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the Normal distribution.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 to make it </a:t>
                </a:r>
                <a:r>
                  <a:rPr lang="en-US" b="1" dirty="0">
                    <a:solidFill>
                      <a:schemeClr val="bg1"/>
                    </a:solidFill>
                  </a:rPr>
                  <a:t>unbiased</a:t>
                </a:r>
                <a:r>
                  <a:rPr lang="en-US" dirty="0">
                    <a:solidFill>
                      <a:schemeClr val="bg1"/>
                    </a:solidFill>
                  </a:rPr>
                  <a:t>?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  <m:sup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043" t="-12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140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biased</a:t>
                </a:r>
                <a:r>
                  <a:rPr lang="en-US" dirty="0"/>
                  <a:t> estimator </a:t>
                </a:r>
                <a:br>
                  <a:rPr lang="en-US" dirty="0"/>
                </a:br>
                <a:r>
                  <a:rPr lang="en-US" dirty="0"/>
                  <a:t>for the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the Normal distribution.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 to make it </a:t>
                </a:r>
                <a:r>
                  <a:rPr lang="en-US" b="1" dirty="0">
                    <a:solidFill>
                      <a:schemeClr val="bg1"/>
                    </a:solidFill>
                  </a:rPr>
                  <a:t>unbiased</a:t>
                </a:r>
                <a:r>
                  <a:rPr lang="en-US" dirty="0">
                    <a:solidFill>
                      <a:schemeClr val="bg1"/>
                    </a:solidFill>
                  </a:rPr>
                  <a:t>?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  <m:sup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043" t="-12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616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9564E-5ABC-40C5-B798-0775BA2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17E4-E6D7-471C-ABE4-6F5C3D3A6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Central limit theorem</a:t>
            </a:r>
          </a:p>
          <a:p>
            <a:pPr lvl="1"/>
            <a:r>
              <a:rPr lang="en-US" sz="2800" dirty="0"/>
              <a:t>revision;</a:t>
            </a:r>
          </a:p>
          <a:p>
            <a:pPr lvl="1"/>
            <a:r>
              <a:rPr lang="en-US" sz="2800" dirty="0"/>
              <a:t>practical exercise.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Properties of point estimators</a:t>
            </a:r>
          </a:p>
          <a:p>
            <a:pPr lvl="1"/>
            <a:r>
              <a:rPr lang="en-US" sz="2800" dirty="0"/>
              <a:t>bias, variance and consistency.</a:t>
            </a:r>
          </a:p>
          <a:p>
            <a:endParaRPr lang="en-US" sz="3200" dirty="0"/>
          </a:p>
          <a:p>
            <a:r>
              <a:rPr lang="en-US" sz="3200" dirty="0"/>
              <a:t>Confidence intervals</a:t>
            </a:r>
            <a:endParaRPr lang="en-BE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706A9-A265-4570-9119-C8639661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3693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biased</a:t>
                </a:r>
                <a:r>
                  <a:rPr lang="en-US" dirty="0"/>
                  <a:t> estimator </a:t>
                </a:r>
                <a:br>
                  <a:rPr lang="en-US" dirty="0"/>
                </a:br>
                <a:r>
                  <a:rPr lang="en-US" dirty="0"/>
                  <a:t>for the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the Normal distribution.</a:t>
                </a:r>
              </a:p>
              <a:p>
                <a:endParaRPr lang="en-US" dirty="0"/>
              </a:p>
              <a:p>
                <a:r>
                  <a:rPr lang="en-US" dirty="0"/>
                  <a:t>How to make it </a:t>
                </a:r>
                <a:r>
                  <a:rPr lang="en-US" b="1" dirty="0"/>
                  <a:t>unbiased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043" t="-12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5945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biased</a:t>
                </a:r>
                <a:r>
                  <a:rPr lang="en-US" dirty="0"/>
                  <a:t> estimator </a:t>
                </a:r>
                <a:br>
                  <a:rPr lang="en-US" dirty="0"/>
                </a:br>
                <a:r>
                  <a:rPr lang="en-US" dirty="0"/>
                  <a:t>for the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the Normal distribution.</a:t>
                </a:r>
              </a:p>
              <a:p>
                <a:endParaRPr lang="en-US" dirty="0"/>
              </a:p>
              <a:p>
                <a:r>
                  <a:rPr lang="en-US" dirty="0"/>
                  <a:t>How to make it </a:t>
                </a:r>
                <a:r>
                  <a:rPr lang="en-US" b="1" dirty="0"/>
                  <a:t>unbiased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043" t="-12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3468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1693-ECFD-4474-9449-832A318A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BIAS: EXAMPLE 3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biased</a:t>
                </a:r>
                <a:r>
                  <a:rPr lang="en-US" dirty="0"/>
                  <a:t> estimator </a:t>
                </a:r>
                <a:br>
                  <a:rPr lang="en-US" dirty="0"/>
                </a:br>
                <a:r>
                  <a:rPr lang="en-US" dirty="0"/>
                  <a:t>for the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the Normal distribution.</a:t>
                </a:r>
              </a:p>
              <a:p>
                <a:endParaRPr lang="en-US" dirty="0"/>
              </a:p>
              <a:p>
                <a:r>
                  <a:rPr lang="en-US" dirty="0"/>
                  <a:t>How to make it </a:t>
                </a:r>
                <a:r>
                  <a:rPr lang="en-US" b="1" dirty="0"/>
                  <a:t>unbiased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𝑢𝑛𝑏𝑖𝑎𝑠𝑒𝑑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BE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A2ADF-FFF9-4E79-830B-6F8C190EB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043" t="-12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FE75-0F24-44DF-BB4B-2222C79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2760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7E70-543C-4368-ABBB-EF090BFB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F283B-B861-468E-8ACA-5AF817CF79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Variance of an estimator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defined as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FF283B-B861-468E-8ACA-5AF817CF79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26AF8-D75A-40C8-BC21-9FE2B685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90616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2418-7C87-4616-935E-CABC77DE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VARIANCE: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8251C-F29B-4E2A-9CBA-95E705E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18695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2418-7C87-4616-935E-CABC77DE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VARIANCE: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8251C-F29B-4E2A-9CBA-95E705E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780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2418-7C87-4616-935E-CABC77DE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VARIANCE: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8251C-F29B-4E2A-9CBA-95E705E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2973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2418-7C87-4616-935E-CABC77DE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VARIANCE: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8251C-F29B-4E2A-9CBA-95E705E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3647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2418-7C87-4616-935E-CABC77DE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VARIANCE: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F29029-3406-49CD-BDE3-0B5965C84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8251C-F29B-4E2A-9CBA-95E705E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7147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8562-D75F-4551-B2D5-52970099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AND VARIANCE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Can a biased and an unbiased estimator have the same variance?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Example:</a:t>
                </a:r>
              </a:p>
              <a:p>
                <a:pPr marL="0" indent="0">
                  <a:buNone/>
                </a:pPr>
                <a:endParaRPr lang="en-US" sz="8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unbiased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biased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but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DD51-E93F-4270-A953-670D01CF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222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1F8D0-5491-4417-8EF9-D338C07BB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5" y="1122363"/>
            <a:ext cx="10534650" cy="2387600"/>
          </a:xfrm>
        </p:spPr>
        <p:txBody>
          <a:bodyPr/>
          <a:lstStyle/>
          <a:p>
            <a:r>
              <a:rPr lang="en-US" b="1" dirty="0"/>
              <a:t>CENTRAL LIMIT THEOREM</a:t>
            </a:r>
            <a:endParaRPr lang="en-BE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250B8D-4B76-4AF3-A248-F31E70022E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normal distribution is so important</a:t>
            </a:r>
            <a:endParaRPr lang="en-BE" sz="2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F284ED-F2B3-4F70-BA30-5B0335DA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CD0E-EB2C-48CB-88FA-B0A65086178C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5147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8562-D75F-4551-B2D5-52970099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AND VARIANCE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Can a biased and an unbiased estimator have the same variance?</a:t>
                </a:r>
              </a:p>
              <a:p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unbiased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+1−</m:t>
                    </m:r>
                  </m:oMath>
                </a14:m>
                <a:r>
                  <a:rPr lang="en-US" dirty="0"/>
                  <a:t>biased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but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DD51-E93F-4270-A953-670D01CF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6095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8562-D75F-4551-B2D5-52970099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AND VARIANCE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Can a biased and an unbiased estimator have the same variance?</a:t>
                </a:r>
              </a:p>
              <a:p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unbiased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+1−</m:t>
                    </m:r>
                  </m:oMath>
                </a14:m>
                <a:r>
                  <a:rPr lang="en-US" dirty="0"/>
                  <a:t>biased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but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DD51-E93F-4270-A953-670D01CF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6776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8562-D75F-4551-B2D5-52970099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AND VARIANCE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Can a biased and an unbiased estimator have the same variance?</a:t>
                </a:r>
              </a:p>
              <a:p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unbiased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+1−</m:t>
                    </m:r>
                  </m:oMath>
                </a14:m>
                <a:r>
                  <a:rPr lang="en-US" dirty="0"/>
                  <a:t>biased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but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DD51-E93F-4270-A953-670D01CF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4054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8562-D75F-4551-B2D5-52970099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AND VARIANCE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Can a biased and an unbiased estimator have the same variance?</a:t>
                </a:r>
              </a:p>
              <a:p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unbiased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+1−</m:t>
                    </m:r>
                  </m:oMath>
                </a14:m>
                <a:r>
                  <a:rPr lang="en-US" dirty="0"/>
                  <a:t>biased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but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D7C7A-AD07-46D1-82B2-D0DE74808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DD51-E93F-4270-A953-670D01CF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8552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8D26E85-3AFF-4BD3-8E97-FF47D55B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6668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LOW VARIANCE</a:t>
            </a:r>
            <a:endParaRPr lang="en-BE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F53D6CA-2D22-4302-824A-2E04A675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98528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76E4A6F-770D-49A6-B547-F1C10AC8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0106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HIGH VARIANCE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2EC48BF-7286-4CF9-AF34-EF80349D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5120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2186778-EB53-4906-8466-E4DA7D7E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9120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HIGH BIAS</a:t>
            </a:r>
          </a:p>
          <a:p>
            <a:pPr algn="ctr"/>
            <a:r>
              <a:rPr lang="en-US" sz="2000" b="1" dirty="0"/>
              <a:t>LOW VARIANCE</a:t>
            </a:r>
            <a:endParaRPr lang="en-BE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8056E08-B80F-46E2-A507-7D3287B4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194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B3F11-A0C6-48C4-9C15-2DED8068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90D29-935B-49F8-ADEA-160339BCE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48301" cy="46672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In the </a:t>
            </a:r>
            <a:r>
              <a:rPr lang="en-US" dirty="0">
                <a:hlinkClick r:id="rId2"/>
              </a:rPr>
              <a:t>video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endParaRPr lang="en-US" sz="1400" dirty="0"/>
          </a:p>
          <a:p>
            <a:pPr algn="just"/>
            <a:r>
              <a:rPr lang="en-US" dirty="0"/>
              <a:t>Instead of measuring every single rabbit, weigh samples of size N and compute sample means.</a:t>
            </a:r>
          </a:p>
          <a:p>
            <a:pPr algn="just"/>
            <a:endParaRPr lang="en-US" sz="1400" dirty="0"/>
          </a:p>
          <a:p>
            <a:r>
              <a:rPr lang="en-US" b="1" i="1" dirty="0">
                <a:solidFill>
                  <a:schemeClr val="bg1"/>
                </a:solidFill>
              </a:rPr>
              <a:t>Central limit theorem (informally): </a:t>
            </a:r>
            <a:r>
              <a:rPr lang="en-US" dirty="0">
                <a:solidFill>
                  <a:schemeClr val="bg1"/>
                </a:solidFill>
              </a:rPr>
              <a:t>the larger the N, the more “normal” the distribution of the sample averages is.</a:t>
            </a:r>
            <a:endParaRPr lang="en-BE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4DA00-A5C3-47D1-AC5B-63D310B0B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3" t="21185" r="40166" b="27852"/>
          <a:stretch/>
        </p:blipFill>
        <p:spPr>
          <a:xfrm>
            <a:off x="6807200" y="1825625"/>
            <a:ext cx="4663440" cy="245294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28C3CB-A3B9-44BE-A776-AA09069D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64708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7EEA3D2-00EF-45BA-B149-7F5CDEEC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6080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LOW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LOW BIAS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HIGH VARIANCE</a:t>
            </a:r>
            <a:endParaRPr lang="en-BE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HIGH BIAS</a:t>
            </a:r>
          </a:p>
          <a:p>
            <a:pPr algn="ctr"/>
            <a:r>
              <a:rPr lang="en-US" sz="2000" b="1" dirty="0"/>
              <a:t>HIGH VARIANCE</a:t>
            </a:r>
            <a:endParaRPr lang="en-BE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F7A2259-B441-4F30-BC34-8B52F64E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53803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LOW VARIANCE</a:t>
            </a:r>
            <a:endParaRPr lang="en-BE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HIGH BIAS</a:t>
            </a:r>
          </a:p>
          <a:p>
            <a:pPr algn="ctr"/>
            <a:r>
              <a:rPr lang="en-US" sz="2000" b="1" dirty="0"/>
              <a:t>LOW VARIANCE</a:t>
            </a:r>
            <a:endParaRPr lang="en-BE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HIGH VARIANCE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HIGH BIAS</a:t>
            </a:r>
          </a:p>
          <a:p>
            <a:pPr algn="ctr"/>
            <a:r>
              <a:rPr lang="en-US" sz="2000" b="1" dirty="0"/>
              <a:t>HIGH VARIANCE</a:t>
            </a:r>
            <a:endParaRPr lang="en-BE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EA563F7-F3F5-4F48-9AD3-CBED5335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3907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LOW VARIANCE</a:t>
            </a:r>
            <a:endParaRPr lang="en-BE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HIGH BIAS</a:t>
            </a:r>
          </a:p>
          <a:p>
            <a:pPr algn="ctr"/>
            <a:r>
              <a:rPr lang="en-US" sz="2000" b="1" dirty="0"/>
              <a:t>LOW VARIANCE</a:t>
            </a:r>
            <a:endParaRPr lang="en-BE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HIGH VARIANCE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HIGH BIAS</a:t>
            </a:r>
          </a:p>
          <a:p>
            <a:pPr algn="ctr"/>
            <a:r>
              <a:rPr lang="en-US" sz="2000" b="1" dirty="0"/>
              <a:t>HIGH VARIANCE</a:t>
            </a:r>
            <a:endParaRPr lang="en-BE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EA563F7-F3F5-4F48-9AD3-CBED5335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83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EC20A8-AD2A-4FF4-90C6-50ABD8A15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280960" y="6020296"/>
            <a:ext cx="658314" cy="73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77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69E5-A6D0-4F5B-993B-4F2A48E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VS VARIANCE</a:t>
            </a:r>
            <a:endParaRPr lang="en-BE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2579D-80E1-441F-B78C-6A825B13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390674" y="2366602"/>
            <a:ext cx="2576174" cy="27633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1637BEA-5D92-49AC-91A0-BDEF5EABB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3" t="25106" r="41594" b="49335"/>
          <a:stretch/>
        </p:blipFill>
        <p:spPr>
          <a:xfrm>
            <a:off x="3196589" y="2345223"/>
            <a:ext cx="2576173" cy="276332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BFE3287-7F58-4F42-863B-51ACB6C8B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02" t="59372" r="56840" b="15069"/>
          <a:stretch/>
        </p:blipFill>
        <p:spPr>
          <a:xfrm>
            <a:off x="5624831" y="2288284"/>
            <a:ext cx="3450568" cy="28416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55192F8-E6EE-4D8B-AF32-7EE3E46F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8" t="59372" r="42212" b="15069"/>
          <a:stretch/>
        </p:blipFill>
        <p:spPr>
          <a:xfrm>
            <a:off x="9169400" y="2288284"/>
            <a:ext cx="2692400" cy="2893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94CA1-B46C-49B4-B5D8-3AFE3F8AD047}"/>
              </a:ext>
            </a:extLst>
          </p:cNvPr>
          <p:cNvSpPr txBox="1"/>
          <p:nvPr/>
        </p:nvSpPr>
        <p:spPr>
          <a:xfrm>
            <a:off x="390674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LOW VARIANCE</a:t>
            </a:r>
            <a:endParaRPr lang="en-BE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7D0AE-63C8-4078-A01A-FFA6A34B2CB0}"/>
              </a:ext>
            </a:extLst>
          </p:cNvPr>
          <p:cNvSpPr txBox="1"/>
          <p:nvPr/>
        </p:nvSpPr>
        <p:spPr>
          <a:xfrm>
            <a:off x="3157348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HIGH BIAS</a:t>
            </a:r>
          </a:p>
          <a:p>
            <a:pPr algn="ctr"/>
            <a:r>
              <a:rPr lang="en-US" sz="2000" b="1" dirty="0"/>
              <a:t>LOW VARIANCE</a:t>
            </a:r>
            <a:endParaRPr lang="en-BE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174C-B5AB-40EB-9421-3C8CC8408D62}"/>
              </a:ext>
            </a:extLst>
          </p:cNvPr>
          <p:cNvSpPr txBox="1"/>
          <p:nvPr/>
        </p:nvSpPr>
        <p:spPr>
          <a:xfrm>
            <a:off x="6386323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HIGH VARIANCE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C5EAB-7342-4DDC-B3F4-1EE47757AC87}"/>
              </a:ext>
            </a:extLst>
          </p:cNvPr>
          <p:cNvSpPr txBox="1"/>
          <p:nvPr/>
        </p:nvSpPr>
        <p:spPr>
          <a:xfrm>
            <a:off x="9296157" y="5312410"/>
            <a:ext cx="243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HIGH BIAS</a:t>
            </a:r>
          </a:p>
          <a:p>
            <a:pPr algn="ctr"/>
            <a:r>
              <a:rPr lang="en-US" sz="2000" b="1" dirty="0"/>
              <a:t>HIGH VARIANCE</a:t>
            </a:r>
            <a:endParaRPr lang="en-BE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A7099C-8F0F-4679-8909-462AAAD0E738}"/>
              </a:ext>
            </a:extLst>
          </p:cNvPr>
          <p:cNvSpPr txBox="1"/>
          <p:nvPr/>
        </p:nvSpPr>
        <p:spPr>
          <a:xfrm>
            <a:off x="527962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  <a:endParaRPr lang="en-BE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41A6-1C1C-44A5-B434-523BA858BF6F}"/>
              </a:ext>
            </a:extLst>
          </p:cNvPr>
          <p:cNvSpPr txBox="1"/>
          <p:nvPr/>
        </p:nvSpPr>
        <p:spPr>
          <a:xfrm>
            <a:off x="3196589" y="1828590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  <a:endParaRPr lang="en-BE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67DA7-52D5-48B4-97C0-C019374A4E71}"/>
              </a:ext>
            </a:extLst>
          </p:cNvPr>
          <p:cNvSpPr txBox="1"/>
          <p:nvPr/>
        </p:nvSpPr>
        <p:spPr>
          <a:xfrm>
            <a:off x="6386323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3</a:t>
            </a:r>
            <a:endParaRPr lang="en-BE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D25CF-4CF8-419B-A68C-7385AA5814CD}"/>
              </a:ext>
            </a:extLst>
          </p:cNvPr>
          <p:cNvSpPr txBox="1"/>
          <p:nvPr/>
        </p:nvSpPr>
        <p:spPr>
          <a:xfrm>
            <a:off x="9054950" y="1822672"/>
            <a:ext cx="243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    4</a:t>
            </a:r>
            <a:endParaRPr lang="en-BE" sz="2000" b="1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EA563F7-F3F5-4F48-9AD3-CBED5335D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84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EC20A8-AD2A-4FF4-90C6-50ABD8A15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280960" y="6020296"/>
            <a:ext cx="658314" cy="731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156C38-B612-4617-BDCB-70C3779BA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8" t="23654" r="-978" b="-1604"/>
          <a:stretch/>
        </p:blipFill>
        <p:spPr>
          <a:xfrm>
            <a:off x="10274393" y="6020296"/>
            <a:ext cx="658314" cy="5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502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F5EB-7E39-4ED0-A481-50FF51D6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BIAS-VARIANCE TRADE-OFF</a:t>
            </a:r>
            <a:endParaRPr lang="en-BE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2B8521-F502-4956-A8CA-9F5C3A77E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Impossible to simultaneously optimize bias and variance.</a:t>
            </a:r>
          </a:p>
          <a:p>
            <a:endParaRPr lang="en-US" dirty="0"/>
          </a:p>
          <a:p>
            <a:r>
              <a:rPr lang="en-US" dirty="0"/>
              <a:t>Related to </a:t>
            </a:r>
            <a:r>
              <a:rPr lang="en-US" i="1" dirty="0"/>
              <a:t>under-</a:t>
            </a:r>
            <a:r>
              <a:rPr lang="en-US" dirty="0"/>
              <a:t> and </a:t>
            </a:r>
            <a:r>
              <a:rPr lang="en-US" i="1" dirty="0"/>
              <a:t>overfitting</a:t>
            </a:r>
            <a:r>
              <a:rPr lang="en-US" dirty="0"/>
              <a:t> in Machine Learning.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CF22C-937E-4DE5-8172-C0B4FE80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85</a:t>
            </a:fld>
            <a:endParaRPr lang="en-BE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3F2F13F5-F130-4A41-B654-3B9E11AFA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8" t="25106" r="59259" b="49335"/>
          <a:stretch/>
        </p:blipFill>
        <p:spPr>
          <a:xfrm>
            <a:off x="7591424" y="1825625"/>
            <a:ext cx="3224023" cy="3458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E00F4C-0A87-498D-9027-51F5F08F229C}"/>
              </a:ext>
            </a:extLst>
          </p:cNvPr>
          <p:cNvSpPr txBox="1"/>
          <p:nvPr/>
        </p:nvSpPr>
        <p:spPr>
          <a:xfrm>
            <a:off x="8086725" y="5283865"/>
            <a:ext cx="2439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 BIAS</a:t>
            </a:r>
          </a:p>
          <a:p>
            <a:pPr algn="ctr"/>
            <a:r>
              <a:rPr lang="en-US" sz="2000" b="1" dirty="0"/>
              <a:t>LOW VARIANCE</a:t>
            </a:r>
            <a:endParaRPr lang="en-BE" sz="2000" b="1" dirty="0"/>
          </a:p>
        </p:txBody>
      </p:sp>
    </p:spTree>
    <p:extLst>
      <p:ext uri="{BB962C8B-B14F-4D97-AF65-F5344CB8AC3E}">
        <p14:creationId xmlns:p14="http://schemas.microsoft.com/office/powerpoint/2010/main" val="18213685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126B-173F-4FF3-8839-0571BF70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EECED-EA41-4F98-9ED0-0D101314D7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467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good estimator, as the sample size increases, the values of the estimator should get closer to the parameter being estimated.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>
                    <a:solidFill>
                      <a:schemeClr val="bg1"/>
                    </a:solidFill>
                  </a:rPr>
                  <a:t> be a </a:t>
                </a:r>
                <a:r>
                  <a:rPr lang="nl-BE" dirty="0" err="1">
                    <a:solidFill>
                      <a:schemeClr val="bg1"/>
                    </a:solidFill>
                  </a:rPr>
                  <a:t>sequence</a:t>
                </a:r>
                <a:r>
                  <a:rPr lang="nl-BE" dirty="0">
                    <a:solidFill>
                      <a:schemeClr val="bg1"/>
                    </a:solidFill>
                  </a:rPr>
                  <a:t> of </a:t>
                </a:r>
                <a:r>
                  <a:rPr lang="nl-BE" dirty="0" err="1">
                    <a:solidFill>
                      <a:schemeClr val="bg1"/>
                    </a:solidFill>
                  </a:rPr>
                  <a:t>estimators</a:t>
                </a:r>
                <a:r>
                  <a:rPr lang="nl-BE" dirty="0">
                    <a:solidFill>
                      <a:schemeClr val="bg1"/>
                    </a:solidFill>
                  </a:rPr>
                  <a:t> </a:t>
                </a:r>
                <a:r>
                  <a:rPr lang="nl-BE" dirty="0" err="1">
                    <a:solidFill>
                      <a:schemeClr val="bg1"/>
                    </a:solidFill>
                  </a:rPr>
                  <a:t>for</a:t>
                </a:r>
                <a:r>
                  <a:rPr lang="nl-BE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:r>
                  <a:rPr lang="nl-BE" dirty="0"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>
                    <a:solidFill>
                      <a:schemeClr val="bg1"/>
                    </a:solidFill>
                  </a:rPr>
                  <a:t> is consistent if </a:t>
                </a:r>
                <a14:m>
                  <m:oMath xmlns:m="http://schemas.openxmlformats.org/officeDocument/2006/math">
                    <m:r>
                      <a:rPr lang="nl-B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nl-BE" dirty="0">
                  <a:solidFill>
                    <a:schemeClr val="bg1"/>
                  </a:solidFill>
                </a:endParaRPr>
              </a:p>
              <a:p>
                <a:endParaRPr lang="nl-BE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EECED-EA41-4F98-9ED0-0D101314D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4675"/>
                <a:ext cx="10515600" cy="4351338"/>
              </a:xfrm>
              <a:blipFill>
                <a:blip r:embed="rId2"/>
                <a:stretch>
                  <a:fillRect l="-1217" t="-25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801-A069-493A-AAF8-2013B0A9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2605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126B-173F-4FF3-8839-0571BF70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EECED-EA41-4F98-9ED0-0D101314D7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467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good estimator, as the sample size increases, the values of the estimator should get closer to the parameter being estimated.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be a </a:t>
                </a:r>
                <a:r>
                  <a:rPr lang="nl-BE" dirty="0" err="1"/>
                  <a:t>sequence</a:t>
                </a:r>
                <a:r>
                  <a:rPr lang="nl-BE" dirty="0"/>
                  <a:t> of </a:t>
                </a:r>
                <a:r>
                  <a:rPr lang="nl-BE" dirty="0" err="1"/>
                  <a:t>estimators</a:t>
                </a:r>
                <a:r>
                  <a:rPr lang="nl-BE" dirty="0"/>
                  <a:t> </a:t>
                </a:r>
                <a:r>
                  <a:rPr lang="nl-BE" dirty="0" err="1"/>
                  <a:t>for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.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:r>
                  <a:rPr lang="nl-BE" dirty="0"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>
                    <a:solidFill>
                      <a:schemeClr val="bg1"/>
                    </a:solidFill>
                  </a:rPr>
                  <a:t> is consistent if </a:t>
                </a:r>
                <a14:m>
                  <m:oMath xmlns:m="http://schemas.openxmlformats.org/officeDocument/2006/math">
                    <m:r>
                      <a:rPr lang="nl-B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nl-BE" dirty="0">
                  <a:solidFill>
                    <a:schemeClr val="bg1"/>
                  </a:solidFill>
                </a:endParaRPr>
              </a:p>
              <a:p>
                <a:endParaRPr lang="nl-BE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EECED-EA41-4F98-9ED0-0D101314D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4675"/>
                <a:ext cx="10515600" cy="4351338"/>
              </a:xfrm>
              <a:blipFill>
                <a:blip r:embed="rId2"/>
                <a:stretch>
                  <a:fillRect l="-1217" t="-25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801-A069-493A-AAF8-2013B0A9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24278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126B-173F-4FF3-8839-0571BF70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EECED-EA41-4F98-9ED0-0D101314D7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467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good estimator, as the sample size increases, the values of the estimator should get closer to the parameter being estimated.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nl-BE" dirty="0"/>
                  <a:t> be a </a:t>
                </a:r>
                <a:r>
                  <a:rPr lang="nl-BE" dirty="0" err="1"/>
                  <a:t>sequence</a:t>
                </a:r>
                <a:r>
                  <a:rPr lang="nl-BE" dirty="0"/>
                  <a:t> of </a:t>
                </a:r>
                <a:r>
                  <a:rPr lang="nl-BE" dirty="0" err="1"/>
                  <a:t>estimators</a:t>
                </a:r>
                <a:r>
                  <a:rPr lang="nl-BE" dirty="0"/>
                  <a:t> </a:t>
                </a:r>
                <a:r>
                  <a:rPr lang="nl-BE" dirty="0" err="1"/>
                  <a:t>for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.</a:t>
                </a:r>
              </a:p>
              <a:p>
                <a:endParaRPr lang="nl-BE" dirty="0"/>
              </a:p>
              <a:p>
                <a:pPr marL="0" indent="0">
                  <a:buNone/>
                </a:pPr>
                <a:r>
                  <a:rPr lang="nl-BE" dirty="0" err="1"/>
                  <a:t>Then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nl-BE" dirty="0"/>
                  <a:t> is consistent if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nl-BE" dirty="0"/>
              </a:p>
              <a:p>
                <a:endParaRPr lang="nl-BE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BE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CEECED-EA41-4F98-9ED0-0D101314D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4675"/>
                <a:ext cx="10515600" cy="4351338"/>
              </a:xfrm>
              <a:blipFill>
                <a:blip r:embed="rId2"/>
                <a:stretch>
                  <a:fillRect l="-1217" t="-25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51801-A069-493A-AAF8-2013B0A9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2994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Let’s show </a:t>
                </a:r>
                <a:r>
                  <a:rPr lang="nl-BE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397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B3F11-A0C6-48C4-9C15-2DED8068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CENTRAL LIMIT THEOREM</a:t>
            </a:r>
            <a:endParaRPr lang="en-BE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90D29-935B-49F8-ADEA-160339BCE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48301" cy="46672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In the </a:t>
            </a:r>
            <a:r>
              <a:rPr lang="en-US" dirty="0">
                <a:hlinkClick r:id="rId2"/>
              </a:rPr>
              <a:t>video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endParaRPr lang="en-US" sz="1400" dirty="0"/>
          </a:p>
          <a:p>
            <a:pPr algn="just"/>
            <a:r>
              <a:rPr lang="en-US" dirty="0"/>
              <a:t>Instead of measuring every single rabbit, weigh samples of size N and compute sample means.</a:t>
            </a:r>
          </a:p>
          <a:p>
            <a:pPr algn="just"/>
            <a:endParaRPr lang="en-US" sz="1400" dirty="0"/>
          </a:p>
          <a:p>
            <a:r>
              <a:rPr lang="en-US" b="1" i="1" dirty="0"/>
              <a:t>Central limit theorem (informally): </a:t>
            </a:r>
            <a:r>
              <a:rPr lang="en-US" dirty="0"/>
              <a:t>the larger the N, the more “normal” the distribution of the sample averages is.</a:t>
            </a:r>
            <a:endParaRPr lang="en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C05835-E924-4ADC-8995-EE6063FFD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177" t="33328" r="39509" b="28328"/>
          <a:stretch/>
        </p:blipFill>
        <p:spPr>
          <a:xfrm>
            <a:off x="6807200" y="4413502"/>
            <a:ext cx="4663440" cy="1851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4DA00-A5C3-47D1-AC5B-63D310B0B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3" t="21185" r="40166" b="27852"/>
          <a:stretch/>
        </p:blipFill>
        <p:spPr>
          <a:xfrm>
            <a:off x="6807200" y="1825625"/>
            <a:ext cx="4663440" cy="245294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28C3CB-A3B9-44BE-A776-AA09069D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94816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Let’s show </a:t>
                </a:r>
                <a:r>
                  <a:rPr lang="nl-BE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89906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Let’s show </a:t>
                </a:r>
                <a:r>
                  <a:rPr lang="nl-BE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9108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Let’s show </a:t>
                </a:r>
                <a:r>
                  <a:rPr lang="nl-BE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57909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 err="1">
                    <a:ea typeface="Cambria Math" panose="02040503050406030204" pitchFamily="18" charset="0"/>
                  </a:rPr>
                  <a:t>Let’s</a:t>
                </a:r>
                <a:r>
                  <a:rPr lang="nl-BE" dirty="0">
                    <a:ea typeface="Cambria Math" panose="02040503050406030204" pitchFamily="18" charset="0"/>
                  </a:rPr>
                  <a:t> show </a:t>
                </a:r>
                <a:r>
                  <a:rPr lang="nl-BE" dirty="0" err="1"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28881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 err="1">
                    <a:ea typeface="Cambria Math" panose="02040503050406030204" pitchFamily="18" charset="0"/>
                  </a:rPr>
                  <a:t>Let’s</a:t>
                </a:r>
                <a:r>
                  <a:rPr lang="nl-BE" dirty="0">
                    <a:ea typeface="Cambria Math" panose="02040503050406030204" pitchFamily="18" charset="0"/>
                  </a:rPr>
                  <a:t> show </a:t>
                </a:r>
                <a:r>
                  <a:rPr lang="nl-BE" dirty="0" err="1"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3580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 err="1">
                    <a:ea typeface="Cambria Math" panose="02040503050406030204" pitchFamily="18" charset="0"/>
                  </a:rPr>
                  <a:t>Let’s</a:t>
                </a:r>
                <a:r>
                  <a:rPr lang="nl-BE" dirty="0">
                    <a:ea typeface="Cambria Math" panose="02040503050406030204" pitchFamily="18" charset="0"/>
                  </a:rPr>
                  <a:t> show </a:t>
                </a:r>
                <a:r>
                  <a:rPr lang="nl-BE" dirty="0" err="1"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5084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 err="1">
                    <a:ea typeface="Cambria Math" panose="02040503050406030204" pitchFamily="18" charset="0"/>
                  </a:rPr>
                  <a:t>Let’s</a:t>
                </a:r>
                <a:r>
                  <a:rPr lang="nl-BE" dirty="0">
                    <a:ea typeface="Cambria Math" panose="02040503050406030204" pitchFamily="18" charset="0"/>
                  </a:rPr>
                  <a:t> show </a:t>
                </a:r>
                <a:r>
                  <a:rPr lang="nl-BE" dirty="0" err="1"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53D9D-27B2-43E6-AF8E-24EAB0307E13}"/>
                  </a:ext>
                </a:extLst>
              </p:cNvPr>
              <p:cNvSpPr txBox="1"/>
              <p:nvPr/>
            </p:nvSpPr>
            <p:spPr>
              <a:xfrm>
                <a:off x="7477125" y="3717925"/>
                <a:ext cx="4533900" cy="13326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Chebyshev’s inequality: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BE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53D9D-27B2-43E6-AF8E-24EAB0307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3717925"/>
                <a:ext cx="4533900" cy="1332673"/>
              </a:xfrm>
              <a:prstGeom prst="rect">
                <a:avLst/>
              </a:prstGeom>
              <a:blipFill>
                <a:blip r:embed="rId3"/>
                <a:stretch>
                  <a:fillRect t="-401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56801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 err="1">
                    <a:ea typeface="Cambria Math" panose="02040503050406030204" pitchFamily="18" charset="0"/>
                  </a:rPr>
                  <a:t>Let’s</a:t>
                </a:r>
                <a:r>
                  <a:rPr lang="nl-BE" dirty="0">
                    <a:ea typeface="Cambria Math" panose="02040503050406030204" pitchFamily="18" charset="0"/>
                  </a:rPr>
                  <a:t> show </a:t>
                </a:r>
                <a:r>
                  <a:rPr lang="nl-BE" dirty="0" err="1"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53D9D-27B2-43E6-AF8E-24EAB0307E13}"/>
                  </a:ext>
                </a:extLst>
              </p:cNvPr>
              <p:cNvSpPr txBox="1"/>
              <p:nvPr/>
            </p:nvSpPr>
            <p:spPr>
              <a:xfrm>
                <a:off x="7477125" y="3717925"/>
                <a:ext cx="4533900" cy="13326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Chebyshev’s inequality: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BE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53D9D-27B2-43E6-AF8E-24EAB0307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3717925"/>
                <a:ext cx="4533900" cy="1332673"/>
              </a:xfrm>
              <a:prstGeom prst="rect">
                <a:avLst/>
              </a:prstGeom>
              <a:blipFill>
                <a:blip r:embed="rId3"/>
                <a:stretch>
                  <a:fillRect t="-401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00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 err="1">
                    <a:ea typeface="Cambria Math" panose="02040503050406030204" pitchFamily="18" charset="0"/>
                  </a:rPr>
                  <a:t>Let’s</a:t>
                </a:r>
                <a:r>
                  <a:rPr lang="nl-BE" dirty="0">
                    <a:ea typeface="Cambria Math" panose="02040503050406030204" pitchFamily="18" charset="0"/>
                  </a:rPr>
                  <a:t> show </a:t>
                </a:r>
                <a:r>
                  <a:rPr lang="nl-BE" dirty="0" err="1"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53D9D-27B2-43E6-AF8E-24EAB0307E13}"/>
                  </a:ext>
                </a:extLst>
              </p:cNvPr>
              <p:cNvSpPr txBox="1"/>
              <p:nvPr/>
            </p:nvSpPr>
            <p:spPr>
              <a:xfrm>
                <a:off x="7477125" y="3717925"/>
                <a:ext cx="4533900" cy="13326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Chebyshev’s inequality: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BE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53D9D-27B2-43E6-AF8E-24EAB0307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3717925"/>
                <a:ext cx="4533900" cy="1332673"/>
              </a:xfrm>
              <a:prstGeom prst="rect">
                <a:avLst/>
              </a:prstGeom>
              <a:blipFill>
                <a:blip r:embed="rId3"/>
                <a:stretch>
                  <a:fillRect t="-401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51517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3A4-7B7E-4C95-A0D0-D482F19C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CONSISTENCY: EXAMPLE</a:t>
            </a:r>
            <a:endParaRPr lang="en-BE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nl-B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nl-BE" dirty="0" err="1">
                    <a:ea typeface="Cambria Math" panose="02040503050406030204" pitchFamily="18" charset="0"/>
                  </a:rPr>
                  <a:t>Let’s</a:t>
                </a:r>
                <a:r>
                  <a:rPr lang="nl-BE" dirty="0">
                    <a:ea typeface="Cambria Math" panose="02040503050406030204" pitchFamily="18" charset="0"/>
                  </a:rPr>
                  <a:t> show </a:t>
                </a:r>
                <a:r>
                  <a:rPr lang="nl-BE" dirty="0" err="1">
                    <a:ea typeface="Cambria Math" panose="02040503050406030204" pitchFamily="18" charset="0"/>
                  </a:rPr>
                  <a:t>that</a:t>
                </a:r>
                <a:r>
                  <a:rPr lang="nl-BE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nl-BE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chose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50985-8C28-44EB-9C13-219D91A79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82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53D9D-27B2-43E6-AF8E-24EAB0307E13}"/>
                  </a:ext>
                </a:extLst>
              </p:cNvPr>
              <p:cNvSpPr txBox="1"/>
              <p:nvPr/>
            </p:nvSpPr>
            <p:spPr>
              <a:xfrm>
                <a:off x="7477125" y="3717925"/>
                <a:ext cx="4533900" cy="133267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Chebyshev’s inequality: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BE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B53D9D-27B2-43E6-AF8E-24EAB0307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3717925"/>
                <a:ext cx="4533900" cy="1332673"/>
              </a:xfrm>
              <a:prstGeom prst="rect">
                <a:avLst/>
              </a:prstGeom>
              <a:blipFill>
                <a:blip r:embed="rId3"/>
                <a:stretch>
                  <a:fillRect t="-401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212-18B8-4321-B943-18402D2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20FD5-1A90-4D1B-80EE-44C19EDB280F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6826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5790</Words>
  <Application>Microsoft Office PowerPoint</Application>
  <PresentationFormat>Widescreen</PresentationFormat>
  <Paragraphs>1471</Paragraphs>
  <Slides>144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9" baseType="lpstr">
      <vt:lpstr>Arial</vt:lpstr>
      <vt:lpstr>Calibri</vt:lpstr>
      <vt:lpstr>Cambria Math</vt:lpstr>
      <vt:lpstr>Gill Sans Nova</vt:lpstr>
      <vt:lpstr>Office Theme</vt:lpstr>
      <vt:lpstr>INTRODUCTION  TO STATISTICS</vt:lpstr>
      <vt:lpstr>LAST TIME</vt:lpstr>
      <vt:lpstr>LAST TIME</vt:lpstr>
      <vt:lpstr>TODAY</vt:lpstr>
      <vt:lpstr>TODAY</vt:lpstr>
      <vt:lpstr>TODAY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CLT IN ACTION</vt:lpstr>
      <vt:lpstr>PROPERTIES OF ESTIMATORS</vt:lpstr>
      <vt:lpstr>PROPERTIES OF ESTIMATORS</vt:lpstr>
      <vt:lpstr>PROPERTIES OF ESTIMATORS</vt:lpstr>
      <vt:lpstr>PROPERTIES OF ESTIMATORS</vt:lpstr>
      <vt:lpstr>PROPERTIES OF ESTIMATORS</vt:lpstr>
      <vt:lpstr>PROPERTIES OF ESTIMATORS</vt:lpstr>
      <vt:lpstr>PROPERTIES OF ESTIMATORS</vt:lpstr>
      <vt:lpstr>PROPERTIES OF ESTIMATORS</vt:lpstr>
      <vt:lpstr>BIAS</vt:lpstr>
      <vt:lpstr>BIAS</vt:lpstr>
      <vt:lpstr>BIAS: EXAMPLE 1</vt:lpstr>
      <vt:lpstr>BIAS: EXAMPLE 1</vt:lpstr>
      <vt:lpstr>BIAS: EXAMPLE 1</vt:lpstr>
      <vt:lpstr>BIAS: EXAMPLE 1</vt:lpstr>
      <vt:lpstr>BIAS: EXAMPLE 1</vt:lpstr>
      <vt:lpstr>BIAS: EXAMPLE 2</vt:lpstr>
      <vt:lpstr>BIAS: EXAMPLE 2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BIAS: EXAMPLE 3</vt:lpstr>
      <vt:lpstr>VARIANCE</vt:lpstr>
      <vt:lpstr>VARIANCE: EXAMPLE</vt:lpstr>
      <vt:lpstr>VARIANCE: EXAMPLE</vt:lpstr>
      <vt:lpstr>VARIANCE: EXAMPLE</vt:lpstr>
      <vt:lpstr>VARIANCE: EXAMPLE</vt:lpstr>
      <vt:lpstr>VARIANCE: EXAMPLE</vt:lpstr>
      <vt:lpstr>BIAS AND VARIANCE EXAMPLE</vt:lpstr>
      <vt:lpstr>BIAS AND VARIANCE EXAMPLE</vt:lpstr>
      <vt:lpstr>BIAS AND VARIANCE EXAMPLE</vt:lpstr>
      <vt:lpstr>BIAS AND VARIANCE EXAMPLE</vt:lpstr>
      <vt:lpstr>BIAS AND VARIANCE EXAMPLE</vt:lpstr>
      <vt:lpstr>BIAS VS VARIANCE</vt:lpstr>
      <vt:lpstr>BIAS VS VARIANCE</vt:lpstr>
      <vt:lpstr>BIAS VS VARIANCE</vt:lpstr>
      <vt:lpstr>BIAS VS VARIANCE</vt:lpstr>
      <vt:lpstr>BIAS VS VARIANCE</vt:lpstr>
      <vt:lpstr>BIAS VS VARIANCE</vt:lpstr>
      <vt:lpstr>BIAS VS VARIANCE</vt:lpstr>
      <vt:lpstr>BIAS VS VARIANCE</vt:lpstr>
      <vt:lpstr>BIAS VS VARIANCE</vt:lpstr>
      <vt:lpstr>BIAS VS VARIANCE</vt:lpstr>
      <vt:lpstr>BIAS VS VARIANCE</vt:lpstr>
      <vt:lpstr>BIAS-VARIANCE TRADE-OFF</vt:lpstr>
      <vt:lpstr>CONSISTENCY</vt:lpstr>
      <vt:lpstr>CONSISTENCY</vt:lpstr>
      <vt:lpstr>CONSISTENCY</vt:lpstr>
      <vt:lpstr>CONSISTENCY: EXAMPLE</vt:lpstr>
      <vt:lpstr>CONSISTENCY: EXAMPLE</vt:lpstr>
      <vt:lpstr>CONSISTENCY: EXAMPLE</vt:lpstr>
      <vt:lpstr>CONSISTENCY: EXAMPLE</vt:lpstr>
      <vt:lpstr>CONSISTENCY: EXAMPLE</vt:lpstr>
      <vt:lpstr>CONSISTENCY: EXAMPLE</vt:lpstr>
      <vt:lpstr>CONSISTENCY: EXAMPLE</vt:lpstr>
      <vt:lpstr>CONSISTENCY: EXAMPLE</vt:lpstr>
      <vt:lpstr>CONSISTENCY: EXAMPLE</vt:lpstr>
      <vt:lpstr>CONSISTENCY: EXAMPLE</vt:lpstr>
      <vt:lpstr>CONSISTENCY: EXAMPLE</vt:lpstr>
      <vt:lpstr>PROPERTIES OF MAX. LIKELIHOOD EST.</vt:lpstr>
      <vt:lpstr>PROPERTIES OF MAX. LIKELIHOOD EST.</vt:lpstr>
      <vt:lpstr>PROPERTIES OF MAX. LIKELIHOOD EST.</vt:lpstr>
      <vt:lpstr>PROPERTIES OF MAX. LIKELIHOOD EST.</vt:lpstr>
      <vt:lpstr>PROPERTIES OF MAX. LIKELIHOOD EST.</vt:lpstr>
      <vt:lpstr>PROPERTIES OF MAX. LIKELIHOOD EST.</vt:lpstr>
      <vt:lpstr>PROPERTIES OF MAX. LIKELIHOOD EST.</vt:lpstr>
      <vt:lpstr>CONFIDENCE INTERVALS</vt:lpstr>
      <vt:lpstr>MOTIVATION</vt:lpstr>
      <vt:lpstr>MOTIVATION</vt:lpstr>
      <vt:lpstr>MOTIVATION</vt:lpstr>
      <vt:lpstr>DEFINITION</vt:lpstr>
      <vt:lpstr>DEFINITION</vt:lpstr>
      <vt:lpstr>DEFINITION</vt:lpstr>
      <vt:lpstr>INTERPRETATION</vt:lpstr>
      <vt:lpstr>INTERPRETATION</vt:lpstr>
      <vt:lpstr>INTERPRETATION</vt:lpstr>
      <vt:lpstr>INTERPRETATION</vt:lpstr>
      <vt:lpstr>CI FOR MEAN  (VARIANCE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CI FOR µ (σ IS KNOWN)</vt:lpstr>
      <vt:lpstr>TO SUM SUP</vt:lpstr>
      <vt:lpstr>MID-TERM</vt:lpstr>
      <vt:lpstr>MID-TERM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Evgenia Korneva</dc:creator>
  <cp:lastModifiedBy>Evgenia Korneva</cp:lastModifiedBy>
  <cp:revision>1</cp:revision>
  <dcterms:created xsi:type="dcterms:W3CDTF">2020-12-07T19:44:33Z</dcterms:created>
  <dcterms:modified xsi:type="dcterms:W3CDTF">2020-12-09T08:09:39Z</dcterms:modified>
</cp:coreProperties>
</file>